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91" r:id="rId5"/>
    <p:sldId id="298" r:id="rId6"/>
    <p:sldId id="296" r:id="rId7"/>
    <p:sldId id="288" r:id="rId8"/>
    <p:sldId id="300" r:id="rId9"/>
    <p:sldId id="301" r:id="rId10"/>
    <p:sldId id="302" r:id="rId11"/>
    <p:sldId id="303" r:id="rId12"/>
    <p:sldId id="292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92" d="100"/>
          <a:sy n="92" d="100"/>
        </p:scale>
        <p:origin x="9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ecuch" userId="c407cbe9630afb57" providerId="LiveId" clId="{460B21FC-DAE9-4FF4-80F5-F355ABDC7D58}"/>
    <pc:docChg chg="undo custSel modSld">
      <pc:chgData name="Adrian Piecuch" userId="c407cbe9630afb57" providerId="LiveId" clId="{460B21FC-DAE9-4FF4-80F5-F355ABDC7D58}" dt="2023-10-26T12:12:56.252" v="2584" actId="6549"/>
      <pc:docMkLst>
        <pc:docMk/>
      </pc:docMkLst>
      <pc:sldChg chg="addSp delSp modSp mod setBg modClrScheme addAnim delAnim setClrOvrMap chgLayout">
        <pc:chgData name="Adrian Piecuch" userId="c407cbe9630afb57" providerId="LiveId" clId="{460B21FC-DAE9-4FF4-80F5-F355ABDC7D58}" dt="2023-10-26T12:07:03.427" v="2515" actId="20577"/>
        <pc:sldMkLst>
          <pc:docMk/>
          <pc:sldMk cId="694202988" sldId="256"/>
        </pc:sldMkLst>
        <pc:spChg chg="mod ord">
          <ac:chgData name="Adrian Piecuch" userId="c407cbe9630afb57" providerId="LiveId" clId="{460B21FC-DAE9-4FF4-80F5-F355ABDC7D58}" dt="2023-10-26T11:57:48.853" v="2416" actId="20577"/>
          <ac:spMkLst>
            <pc:docMk/>
            <pc:sldMk cId="694202988" sldId="256"/>
            <ac:spMk id="2" creationId="{00000000-0000-0000-0000-000000000000}"/>
          </ac:spMkLst>
        </pc:spChg>
        <pc:spChg chg="mod">
          <ac:chgData name="Adrian Piecuch" userId="c407cbe9630afb57" providerId="LiveId" clId="{460B21FC-DAE9-4FF4-80F5-F355ABDC7D58}" dt="2023-10-26T12:07:03.427" v="2515" actId="20577"/>
          <ac:spMkLst>
            <pc:docMk/>
            <pc:sldMk cId="694202988" sldId="256"/>
            <ac:spMk id="3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0" creationId="{2783C067-F8BF-4755-B516-8A0CD74CF60C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2" creationId="{2ED796EC-E7FF-46DB-B912-FB08BF12AA6E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4" creationId="{549A2DAB-B431-487D-95AD-BB0FECB49E57}"/>
          </ac:spMkLst>
        </pc:spChg>
        <pc:spChg chg="add del">
          <ac:chgData name="Adrian Piecuch" userId="c407cbe9630afb57" providerId="LiveId" clId="{460B21FC-DAE9-4FF4-80F5-F355ABDC7D58}" dt="2023-09-26T18:16:52.803" v="26" actId="26606"/>
          <ac:spMkLst>
            <pc:docMk/>
            <pc:sldMk cId="694202988" sldId="256"/>
            <ac:spMk id="26" creationId="{0819F787-32B4-46A8-BC57-C6571BCEE243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34" creationId="{4BE96B01-3929-432D-B8C2-ADBCB74C2EF4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36" creationId="{2A6FCDE6-CDE2-4C51-B18E-A95CFB679714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38" creationId="{9D2E8756-2465-473A-BA2A-2DB1D6224745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0" creationId="{9179DE42-5613-4B35-A1E6-6CCBAA13C743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3" creationId="{52FB45E9-914E-4471-AC87-E475CD51767D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4" creationId="{C310626D-5743-49D4-8F7D-88C4F8F05774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5" creationId="{3C195FC1-B568-4C72-9902-34CB35DDD7A1}"/>
          </ac:spMkLst>
        </pc:spChg>
        <pc:spChg chg="add del">
          <ac:chgData name="Adrian Piecuch" userId="c407cbe9630afb57" providerId="LiveId" clId="{460B21FC-DAE9-4FF4-80F5-F355ABDC7D58}" dt="2023-09-26T18:17:41.632" v="38" actId="26606"/>
          <ac:spMkLst>
            <pc:docMk/>
            <pc:sldMk cId="694202988" sldId="256"/>
            <ac:spMk id="46" creationId="{EF2BDF77-362C-43F0-8CBB-A969EC2AE0C4}"/>
          </ac:spMkLst>
        </pc:spChg>
        <pc:spChg chg="add del">
          <ac:chgData name="Adrian Piecuch" userId="c407cbe9630afb57" providerId="LiveId" clId="{460B21FC-DAE9-4FF4-80F5-F355ABDC7D58}" dt="2023-09-26T18:17:41.608" v="37" actId="26606"/>
          <ac:spMkLst>
            <pc:docMk/>
            <pc:sldMk cId="694202988" sldId="256"/>
            <ac:spMk id="51" creationId="{86C16C40-7C29-4ACC-B851-7E08E459B596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68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0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2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4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6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78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17:36.591" v="35" actId="26606"/>
          <ac:spMkLst>
            <pc:docMk/>
            <pc:sldMk cId="694202988" sldId="256"/>
            <ac:spMk id="80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6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7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8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99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100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101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5:24.467" v="82" actId="26606"/>
          <ac:spMkLst>
            <pc:docMk/>
            <pc:sldMk cId="694202988" sldId="256"/>
            <ac:spMk id="102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3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5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7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29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31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33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5:58.802" v="88" actId="26606"/>
          <ac:spMkLst>
            <pc:docMk/>
            <pc:sldMk cId="694202988" sldId="256"/>
            <ac:spMk id="135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56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58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0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2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4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6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8:50.371" v="103" actId="26606"/>
          <ac:spMkLst>
            <pc:docMk/>
            <pc:sldMk cId="694202988" sldId="256"/>
            <ac:spMk id="168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85" creationId="{3559A5F2-8BE0-4998-A1E4-1B145465A981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87" creationId="{3A6596D4-D53C-424F-9F16-CC8686C079E0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3" creationId="{9772CABD-4211-42AA-B349-D4002E52F1EF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5" creationId="{BBD91630-4DBA-4294-8016-FEB5C3B0CED1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7" creationId="{E67D1587-504D-41BC-9D48-B61257BFBCF0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199" creationId="{8765DD1A-F044-4DE7-8A9B-7C30DC85A4AF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01" creationId="{2FE2170D-72D6-48A8-8E9A-BFF3BF03D032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03" creationId="{01D19436-094D-463D-AFEA-870FDBD03797}"/>
          </ac:spMkLst>
        </pc:spChg>
        <pc:spChg chg="add del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05" creationId="{9A2DE6E0-967C-4C58-8558-EC08F1138BD1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14" creationId="{3F088236-D655-4F88-B238-E16762358025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16" creationId="{3DAC0C92-199E-475C-9390-119A9B027276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18" creationId="{C4CFB339-0ED8-4FE2-9EF1-6D1375B8499B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0" creationId="{31896C80-2069-4431-9C19-83B913734490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2" creationId="{BF120A21-0841-4823-B0C4-28AEBCEF9B78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4" creationId="{DBB05BAE-BBD3-4289-899F-A6851503C6B0}"/>
          </ac:spMkLst>
        </pc:spChg>
        <pc:spChg chg="add">
          <ac:chgData name="Adrian Piecuch" userId="c407cbe9630afb57" providerId="LiveId" clId="{460B21FC-DAE9-4FF4-80F5-F355ABDC7D58}" dt="2023-09-27T04:52:34.786" v="497" actId="26606"/>
          <ac:spMkLst>
            <pc:docMk/>
            <pc:sldMk cId="694202988" sldId="256"/>
            <ac:spMk id="226" creationId="{9874D11C-36F5-4BBE-A490-019A54E953B0}"/>
          </ac:spMkLst>
        </pc:spChg>
        <pc:grpChg chg="add del">
          <ac:chgData name="Adrian Piecuch" userId="c407cbe9630afb57" providerId="LiveId" clId="{460B21FC-DAE9-4FF4-80F5-F355ABDC7D58}" dt="2023-09-26T18:16:52.803" v="26" actId="26606"/>
          <ac:grpSpMkLst>
            <pc:docMk/>
            <pc:sldMk cId="694202988" sldId="256"/>
            <ac:grpSpMk id="8" creationId="{28460BD8-AE3F-4AC9-9D0B-717052AA5D3A}"/>
          </ac:grpSpMkLst>
        </pc:grpChg>
        <pc:grpChg chg="add del">
          <ac:chgData name="Adrian Piecuch" userId="c407cbe9630afb57" providerId="LiveId" clId="{460B21FC-DAE9-4FF4-80F5-F355ABDC7D58}" dt="2023-09-26T18:16:50.846" v="24" actId="26606"/>
          <ac:grpSpMkLst>
            <pc:docMk/>
            <pc:sldMk cId="694202988" sldId="256"/>
            <ac:grpSpMk id="9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17:41.632" v="38" actId="26606"/>
          <ac:grpSpMkLst>
            <pc:docMk/>
            <pc:sldMk cId="694202988" sldId="256"/>
            <ac:grpSpMk id="35" creationId="{28460BD8-AE3F-4AC9-9D0B-717052AA5D3A}"/>
          </ac:grpSpMkLst>
        </pc:grpChg>
        <pc:grpChg chg="add del">
          <ac:chgData name="Adrian Piecuch" userId="c407cbe9630afb57" providerId="LiveId" clId="{460B21FC-DAE9-4FF4-80F5-F355ABDC7D58}" dt="2023-09-26T18:17:36.591" v="35" actId="26606"/>
          <ac:grpSpMkLst>
            <pc:docMk/>
            <pc:sldMk cId="694202988" sldId="256"/>
            <ac:grpSpMk id="52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17:41.608" v="37" actId="26606"/>
          <ac:grpSpMkLst>
            <pc:docMk/>
            <pc:sldMk cId="694202988" sldId="256"/>
            <ac:grpSpMk id="53" creationId="{CDD733AE-DD5E-4C77-8BCD-72BF12A06BB1}"/>
          </ac:grpSpMkLst>
        </pc:grpChg>
        <pc:grpChg chg="add del">
          <ac:chgData name="Adrian Piecuch" userId="c407cbe9630afb57" providerId="LiveId" clId="{460B21FC-DAE9-4FF4-80F5-F355ABDC7D58}" dt="2023-09-26T18:25:24.467" v="82" actId="26606"/>
          <ac:grpSpMkLst>
            <pc:docMk/>
            <pc:sldMk cId="694202988" sldId="256"/>
            <ac:grpSpMk id="91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25:58.802" v="88" actId="26606"/>
          <ac:grpSpMkLst>
            <pc:docMk/>
            <pc:sldMk cId="694202988" sldId="256"/>
            <ac:grpSpMk id="107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6T18:28:50.371" v="103" actId="26606"/>
          <ac:grpSpMkLst>
            <pc:docMk/>
            <pc:sldMk cId="694202988" sldId="256"/>
            <ac:grpSpMk id="140" creationId="{88C9B83F-64CD-41C1-925F-A08801FFD0BD}"/>
          </ac:grpSpMkLst>
        </pc:grpChg>
        <pc:grpChg chg="add del">
          <ac:chgData name="Adrian Piecuch" userId="c407cbe9630afb57" providerId="LiveId" clId="{460B21FC-DAE9-4FF4-80F5-F355ABDC7D58}" dt="2023-09-27T04:52:34.786" v="497" actId="26606"/>
          <ac:grpSpMkLst>
            <pc:docMk/>
            <pc:sldMk cId="694202988" sldId="256"/>
            <ac:grpSpMk id="173" creationId="{88C9B83F-64CD-41C1-925F-A08801FFD0BD}"/>
          </ac:grpSpMkLst>
        </pc:grpChg>
        <pc:picChg chg="add del">
          <ac:chgData name="Adrian Piecuch" userId="c407cbe9630afb57" providerId="LiveId" clId="{460B21FC-DAE9-4FF4-80F5-F355ABDC7D58}" dt="2023-09-26T18:16:50.846" v="24" actId="26606"/>
          <ac:picMkLst>
            <pc:docMk/>
            <pc:sldMk cId="694202988" sldId="256"/>
            <ac:picMk id="5" creationId="{A44EF4A2-62D4-A137-A0F9-AB4A876CD91E}"/>
          </ac:picMkLst>
        </pc:picChg>
        <pc:picChg chg="add del">
          <ac:chgData name="Adrian Piecuch" userId="c407cbe9630afb57" providerId="LiveId" clId="{460B21FC-DAE9-4FF4-80F5-F355ABDC7D58}" dt="2023-09-26T18:17:36.591" v="35" actId="26606"/>
          <ac:picMkLst>
            <pc:docMk/>
            <pc:sldMk cId="694202988" sldId="256"/>
            <ac:picMk id="48" creationId="{BB168152-9DFA-D193-A58E-23A5C25BAF83}"/>
          </ac:picMkLst>
        </pc:picChg>
        <pc:picChg chg="add mod">
          <ac:chgData name="Adrian Piecuch" userId="c407cbe9630afb57" providerId="LiveId" clId="{460B21FC-DAE9-4FF4-80F5-F355ABDC7D58}" dt="2023-09-27T04:52:34.786" v="497" actId="26606"/>
          <ac:picMkLst>
            <pc:docMk/>
            <pc:sldMk cId="694202988" sldId="256"/>
            <ac:picMk id="93" creationId="{BB168152-9DFA-D193-A58E-23A5C25BAF83}"/>
          </ac:picMkLst>
        </pc:picChg>
        <pc:cxnChg chg="add del">
          <ac:chgData name="Adrian Piecuch" userId="c407cbe9630afb57" providerId="LiveId" clId="{460B21FC-DAE9-4FF4-80F5-F355ABDC7D58}" dt="2023-09-26T18:16:52.803" v="26" actId="26606"/>
          <ac:cxnSpMkLst>
            <pc:docMk/>
            <pc:sldMk cId="694202988" sldId="256"/>
            <ac:cxnSpMk id="28" creationId="{C5ECDEE1-7093-418F-9CF5-24EEB115C1C1}"/>
          </ac:cxnSpMkLst>
        </pc:cxnChg>
        <pc:cxnChg chg="add del">
          <ac:chgData name="Adrian Piecuch" userId="c407cbe9630afb57" providerId="LiveId" clId="{460B21FC-DAE9-4FF4-80F5-F355ABDC7D58}" dt="2023-09-26T18:16:52.803" v="26" actId="26606"/>
          <ac:cxnSpMkLst>
            <pc:docMk/>
            <pc:sldMk cId="694202988" sldId="256"/>
            <ac:cxnSpMk id="30" creationId="{045062AF-EB11-4651-BC4A-4DA21768DE8E}"/>
          </ac:cxnSpMkLst>
        </pc:cxnChg>
        <pc:cxnChg chg="add del">
          <ac:chgData name="Adrian Piecuch" userId="c407cbe9630afb57" providerId="LiveId" clId="{460B21FC-DAE9-4FF4-80F5-F355ABDC7D58}" dt="2023-09-26T18:17:41.632" v="38" actId="26606"/>
          <ac:cxnSpMkLst>
            <pc:docMk/>
            <pc:sldMk cId="694202988" sldId="256"/>
            <ac:cxnSpMk id="41" creationId="{EB898B32-3891-4C3A-8F58-C5969D2E9033}"/>
          </ac:cxnSpMkLst>
        </pc:cxnChg>
        <pc:cxnChg chg="add del">
          <ac:chgData name="Adrian Piecuch" userId="c407cbe9630afb57" providerId="LiveId" clId="{460B21FC-DAE9-4FF4-80F5-F355ABDC7D58}" dt="2023-09-26T18:17:41.632" v="38" actId="26606"/>
          <ac:cxnSpMkLst>
            <pc:docMk/>
            <pc:sldMk cId="694202988" sldId="256"/>
            <ac:cxnSpMk id="42" creationId="{4AE4806D-B8F9-4679-A68A-9BD21C01A301}"/>
          </ac:cxnSpMkLst>
        </pc:cxnChg>
        <pc:cxnChg chg="add del">
          <ac:chgData name="Adrian Piecuch" userId="c407cbe9630afb57" providerId="LiveId" clId="{460B21FC-DAE9-4FF4-80F5-F355ABDC7D58}" dt="2023-09-26T18:17:36.591" v="35" actId="26606"/>
          <ac:cxnSpMkLst>
            <pc:docMk/>
            <pc:sldMk cId="694202988" sldId="256"/>
            <ac:cxnSpMk id="64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17:36.591" v="35" actId="26606"/>
          <ac:cxnSpMkLst>
            <pc:docMk/>
            <pc:sldMk cId="694202988" sldId="256"/>
            <ac:cxnSpMk id="66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5:24.467" v="82" actId="26606"/>
          <ac:cxnSpMkLst>
            <pc:docMk/>
            <pc:sldMk cId="694202988" sldId="256"/>
            <ac:cxnSpMk id="94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5:24.467" v="82" actId="26606"/>
          <ac:cxnSpMkLst>
            <pc:docMk/>
            <pc:sldMk cId="694202988" sldId="256"/>
            <ac:cxnSpMk id="95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5:58.802" v="88" actId="26606"/>
          <ac:cxnSpMkLst>
            <pc:docMk/>
            <pc:sldMk cId="694202988" sldId="256"/>
            <ac:cxnSpMk id="119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5:58.802" v="88" actId="26606"/>
          <ac:cxnSpMkLst>
            <pc:docMk/>
            <pc:sldMk cId="694202988" sldId="256"/>
            <ac:cxnSpMk id="121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8:50.371" v="103" actId="26606"/>
          <ac:cxnSpMkLst>
            <pc:docMk/>
            <pc:sldMk cId="694202988" sldId="256"/>
            <ac:cxnSpMk id="152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8:50.371" v="103" actId="26606"/>
          <ac:cxnSpMkLst>
            <pc:docMk/>
            <pc:sldMk cId="694202988" sldId="256"/>
            <ac:cxnSpMk id="154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189" creationId="{81BB890B-70D4-42FE-A599-6AEF1A42D972}"/>
          </ac:cxnSpMkLst>
        </pc:cxnChg>
        <pc:cxnChg chg="add del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191" creationId="{3842D646-B58C-43C8-8152-01BC782B725D}"/>
          </ac:cxnSpMkLst>
        </pc:cxnChg>
        <pc:cxnChg chg="add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210" creationId="{64FA5DFF-7FE6-4855-84E6-DFA78EE978BD}"/>
          </ac:cxnSpMkLst>
        </pc:cxnChg>
        <pc:cxnChg chg="add">
          <ac:chgData name="Adrian Piecuch" userId="c407cbe9630afb57" providerId="LiveId" clId="{460B21FC-DAE9-4FF4-80F5-F355ABDC7D58}" dt="2023-09-27T04:52:34.786" v="497" actId="26606"/>
          <ac:cxnSpMkLst>
            <pc:docMk/>
            <pc:sldMk cId="694202988" sldId="256"/>
            <ac:cxnSpMk id="212" creationId="{2AFD8CBA-54A3-4363-991B-B9C631BBFA74}"/>
          </ac:cxnSpMkLst>
        </pc:cxnChg>
      </pc:sldChg>
      <pc:sldChg chg="addSp delSp modSp mod setBg addAnim">
        <pc:chgData name="Adrian Piecuch" userId="c407cbe9630afb57" providerId="LiveId" clId="{460B21FC-DAE9-4FF4-80F5-F355ABDC7D58}" dt="2023-09-27T04:42:48.154" v="118" actId="20577"/>
        <pc:sldMkLst>
          <pc:docMk/>
          <pc:sldMk cId="3218239649" sldId="257"/>
        </pc:sldMkLst>
        <pc:spChg chg="mod">
          <ac:chgData name="Adrian Piecuch" userId="c407cbe9630afb57" providerId="LiveId" clId="{460B21FC-DAE9-4FF4-80F5-F355ABDC7D58}" dt="2023-09-27T04:42:48.154" v="118" actId="20577"/>
          <ac:spMkLst>
            <pc:docMk/>
            <pc:sldMk cId="3218239649" sldId="257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15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17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19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1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3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5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27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32" creationId="{F5F0CD5C-72F3-4090-8A69-8E15CB432AC2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34" creationId="{217496A2-9394-4FB7-BA0E-717D2D2E7A43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0" creationId="{67374FB5-CBB7-46FF-95B5-2251BC6856ED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2" creationId="{34BCEAB7-D9E0-40A4-9254-8593BD346EAB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4" creationId="{D567A354-BB63-405C-8E5F-2F510E670F16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6" creationId="{9185A8D7-2F20-4F7A-97BE-21DB1654C7F7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48" creationId="{CB65BD56-22B3-4E13-BFCA-B8E8BEB92D6C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50" creationId="{6790ED68-BCA0-4247-A72F-1CB85DF068C3}"/>
          </ac:spMkLst>
        </pc:spChg>
        <pc:spChg chg="add del">
          <ac:chgData name="Adrian Piecuch" userId="c407cbe9630afb57" providerId="LiveId" clId="{460B21FC-DAE9-4FF4-80F5-F355ABDC7D58}" dt="2023-09-26T18:25:44.345" v="85" actId="26606"/>
          <ac:spMkLst>
            <pc:docMk/>
            <pc:sldMk cId="3218239649" sldId="257"/>
            <ac:spMk id="52" creationId="{DD0F2B3F-DC55-4FA7-B667-1ACD07920937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6" creationId="{66D61E08-70C3-48D8-BEA0-787111DC30DA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7" creationId="{FC55298F-0AE5-478E-AD2B-03C2614C583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8" creationId="{C180E4EA-0B63-4779-A895-7E90E71088F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59" creationId="{CEE01D9D-3DE8-4EED-B0D3-8F3C79CC767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60" creationId="{89AF5CE9-607F-43F4-8983-DCD6DA4051FD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61" creationId="{6EEA2DBD-9E1E-4521-8C01-F32AD18A89E3}"/>
          </ac:spMkLst>
        </pc:spChg>
        <pc:spChg chg="add">
          <ac:chgData name="Adrian Piecuch" userId="c407cbe9630afb57" providerId="LiveId" clId="{460B21FC-DAE9-4FF4-80F5-F355ABDC7D58}" dt="2023-09-26T18:25:44.362" v="86" actId="26606"/>
          <ac:spMkLst>
            <pc:docMk/>
            <pc:sldMk cId="3218239649" sldId="257"/>
            <ac:spMk id="62" creationId="{15BBD2C1-BA9B-46A9-A27A-33498B169272}"/>
          </ac:spMkLst>
        </pc:spChg>
        <pc:picChg chg="add mod">
          <ac:chgData name="Adrian Piecuch" userId="c407cbe9630afb57" providerId="LiveId" clId="{460B21FC-DAE9-4FF4-80F5-F355ABDC7D58}" dt="2023-09-26T18:25:44.362" v="86" actId="26606"/>
          <ac:picMkLst>
            <pc:docMk/>
            <pc:sldMk cId="3218239649" sldId="257"/>
            <ac:picMk id="7" creationId="{547D22A6-1A6F-FF0B-F1D5-50A5211E9079}"/>
          </ac:picMkLst>
        </pc:picChg>
        <pc:cxnChg chg="add del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11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13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5:44.345" v="85" actId="26606"/>
          <ac:cxnSpMkLst>
            <pc:docMk/>
            <pc:sldMk cId="3218239649" sldId="257"/>
            <ac:cxnSpMk id="36" creationId="{D02CF681-4765-4E88-802F-B2474DCD516A}"/>
          </ac:cxnSpMkLst>
        </pc:cxnChg>
        <pc:cxnChg chg="add del">
          <ac:chgData name="Adrian Piecuch" userId="c407cbe9630afb57" providerId="LiveId" clId="{460B21FC-DAE9-4FF4-80F5-F355ABDC7D58}" dt="2023-09-26T18:25:44.345" v="85" actId="26606"/>
          <ac:cxnSpMkLst>
            <pc:docMk/>
            <pc:sldMk cId="3218239649" sldId="257"/>
            <ac:cxnSpMk id="38" creationId="{3D57B2BA-243C-45C7-A5D8-46CA719437FC}"/>
          </ac:cxnSpMkLst>
        </pc:cxnChg>
        <pc:cxnChg chg="add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54" creationId="{A57C1A16-B8AB-4D99-A195-A38F556A6486}"/>
          </ac:cxnSpMkLst>
        </pc:cxnChg>
        <pc:cxnChg chg="add">
          <ac:chgData name="Adrian Piecuch" userId="c407cbe9630afb57" providerId="LiveId" clId="{460B21FC-DAE9-4FF4-80F5-F355ABDC7D58}" dt="2023-09-26T18:25:44.362" v="86" actId="26606"/>
          <ac:cxnSpMkLst>
            <pc:docMk/>
            <pc:sldMk cId="3218239649" sldId="257"/>
            <ac:cxnSpMk id="55" creationId="{F8A9B20B-D1DD-4573-B5EC-558029519236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09-27T05:32:08.086" v="2355" actId="20577"/>
        <pc:sldMkLst>
          <pc:docMk/>
          <pc:sldMk cId="2133061967" sldId="287"/>
        </pc:sldMkLst>
        <pc:spChg chg="mod">
          <ac:chgData name="Adrian Piecuch" userId="c407cbe9630afb57" providerId="LiveId" clId="{460B21FC-DAE9-4FF4-80F5-F355ABDC7D58}" dt="2023-09-27T05:32:08.086" v="2355" actId="20577"/>
          <ac:spMkLst>
            <pc:docMk/>
            <pc:sldMk cId="2133061967" sldId="287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10" creationId="{9179DE42-5613-4B35-A1E6-6CCBAA13C743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16" creationId="{52FB45E9-914E-4471-AC87-E475CD51767D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18" creationId="{C310626D-5743-49D4-8F7D-88C4F8F0577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0" creationId="{3C195FC1-B568-4C72-9902-34CB35DDD7A1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2" creationId="{EF2BDF77-362C-43F0-8CBB-A969EC2AE0C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4" creationId="{4BE96B01-3929-432D-B8C2-ADBCB74C2EF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6" creationId="{2A6FCDE6-CDE2-4C51-B18E-A95CFB679714}"/>
          </ac:spMkLst>
        </pc:spChg>
        <pc:spChg chg="add del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28" creationId="{9D2E8756-2465-473A-BA2A-2DB1D6224745}"/>
          </ac:spMkLst>
        </pc:spChg>
        <pc:spChg chg="add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33" creationId="{DD6BC9EB-F181-48AB-BCA2-3D1DB20D2D87}"/>
          </ac:spMkLst>
        </pc:spChg>
        <pc:spChg chg="add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35" creationId="{D33AAA80-39DC-4020-9BFF-0718F35C7661}"/>
          </ac:spMkLst>
        </pc:spChg>
        <pc:spChg chg="add">
          <ac:chgData name="Adrian Piecuch" userId="c407cbe9630afb57" providerId="LiveId" clId="{460B21FC-DAE9-4FF4-80F5-F355ABDC7D58}" dt="2023-09-27T05:31:47.128" v="2323" actId="26606"/>
          <ac:spMkLst>
            <pc:docMk/>
            <pc:sldMk cId="2133061967" sldId="287"/>
            <ac:spMk id="39" creationId="{1177F295-741F-4EFF-B0CA-BE69295ADA07}"/>
          </ac:spMkLst>
        </pc:spChg>
        <pc:cxnChg chg="add del">
          <ac:chgData name="Adrian Piecuch" userId="c407cbe9630afb57" providerId="LiveId" clId="{460B21FC-DAE9-4FF4-80F5-F355ABDC7D58}" dt="2023-09-27T05:31:47.128" v="2323" actId="26606"/>
          <ac:cxnSpMkLst>
            <pc:docMk/>
            <pc:sldMk cId="2133061967" sldId="287"/>
            <ac:cxnSpMk id="12" creationId="{EB898B32-3891-4C3A-8F58-C5969D2E9033}"/>
          </ac:cxnSpMkLst>
        </pc:cxnChg>
        <pc:cxnChg chg="add del">
          <ac:chgData name="Adrian Piecuch" userId="c407cbe9630afb57" providerId="LiveId" clId="{460B21FC-DAE9-4FF4-80F5-F355ABDC7D58}" dt="2023-09-27T05:31:47.128" v="2323" actId="26606"/>
          <ac:cxnSpMkLst>
            <pc:docMk/>
            <pc:sldMk cId="2133061967" sldId="287"/>
            <ac:cxnSpMk id="14" creationId="{4AE4806D-B8F9-4679-A68A-9BD21C01A301}"/>
          </ac:cxnSpMkLst>
        </pc:cxnChg>
        <pc:cxnChg chg="add">
          <ac:chgData name="Adrian Piecuch" userId="c407cbe9630afb57" providerId="LiveId" clId="{460B21FC-DAE9-4FF4-80F5-F355ABDC7D58}" dt="2023-09-27T05:31:47.128" v="2323" actId="26606"/>
          <ac:cxnSpMkLst>
            <pc:docMk/>
            <pc:sldMk cId="2133061967" sldId="287"/>
            <ac:cxnSpMk id="37" creationId="{C9C5D90B-7EE3-4D26-AB7D-A5A3A6E11203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10-26T11:49:57.302" v="2388" actId="20577"/>
        <pc:sldMkLst>
          <pc:docMk/>
          <pc:sldMk cId="2279966495" sldId="288"/>
        </pc:sldMkLst>
        <pc:spChg chg="mod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" creationId="{9DA2BCD9-17A9-4EB1-B38B-EFCE21C839D1}"/>
          </ac:spMkLst>
        </pc:spChg>
        <pc:spChg chg="mod">
          <ac:chgData name="Adrian Piecuch" userId="c407cbe9630afb57" providerId="LiveId" clId="{460B21FC-DAE9-4FF4-80F5-F355ABDC7D58}" dt="2023-10-26T11:49:57.302" v="2388" actId="20577"/>
          <ac:spMkLst>
            <pc:docMk/>
            <pc:sldMk cId="2279966495" sldId="288"/>
            <ac:spMk id="3" creationId="{6A8874AB-034F-49C1-AA95-751DF6CFABD9}"/>
          </ac:spMkLst>
        </pc:spChg>
        <pc:spChg chg="add del">
          <ac:chgData name="Adrian Piecuch" userId="c407cbe9630afb57" providerId="LiveId" clId="{460B21FC-DAE9-4FF4-80F5-F355ABDC7D58}" dt="2023-09-26T18:28:01.066" v="98" actId="26606"/>
          <ac:spMkLst>
            <pc:docMk/>
            <pc:sldMk cId="2279966495" sldId="288"/>
            <ac:spMk id="9" creationId="{EB6743CF-E74B-4A3C-A785-599069DB89DF}"/>
          </ac:spMkLst>
        </pc:spChg>
        <pc:spChg chg="add del">
          <ac:chgData name="Adrian Piecuch" userId="c407cbe9630afb57" providerId="LiveId" clId="{460B21FC-DAE9-4FF4-80F5-F355ABDC7D58}" dt="2023-09-27T05:27:04.938" v="2248" actId="26606"/>
          <ac:spMkLst>
            <pc:docMk/>
            <pc:sldMk cId="2279966495" sldId="288"/>
            <ac:spMk id="14" creationId="{3BCB5F6A-9EB0-40B0-9D13-3023E9A20508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3" creationId="{3F088236-D655-4F88-B238-E16762358025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5" creationId="{3DAC0C92-199E-475C-9390-119A9B027276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7" creationId="{C4CFB339-0ED8-4FE2-9EF1-6D1375B8499B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29" creationId="{31896C80-2069-4431-9C19-83B913734490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31" creationId="{BF120A21-0841-4823-B0C4-28AEBCEF9B78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33" creationId="{DBB05BAE-BBD3-4289-899F-A6851503C6B0}"/>
          </ac:spMkLst>
        </pc:spChg>
        <pc:spChg chg="add del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35" creationId="{9874D11C-36F5-4BBE-A490-019A54E953B0}"/>
          </ac:spMkLst>
        </pc:spChg>
        <pc:spChg chg="add">
          <ac:chgData name="Adrian Piecuch" userId="c407cbe9630afb57" providerId="LiveId" clId="{460B21FC-DAE9-4FF4-80F5-F355ABDC7D58}" dt="2023-09-27T05:29:12.816" v="2282" actId="26606"/>
          <ac:spMkLst>
            <pc:docMk/>
            <pc:sldMk cId="2279966495" sldId="288"/>
            <ac:spMk id="40" creationId="{EB6743CF-E74B-4A3C-A785-599069DB89DF}"/>
          </ac:spMkLst>
        </pc:spChg>
        <pc:picChg chg="add mod ord">
          <ac:chgData name="Adrian Piecuch" userId="c407cbe9630afb57" providerId="LiveId" clId="{460B21FC-DAE9-4FF4-80F5-F355ABDC7D58}" dt="2023-09-27T05:29:12.816" v="2282" actId="26606"/>
          <ac:picMkLst>
            <pc:docMk/>
            <pc:sldMk cId="2279966495" sldId="288"/>
            <ac:picMk id="5" creationId="{B6A5AC57-9A63-B1BA-2EF7-CC655FC78DEB}"/>
          </ac:picMkLst>
        </pc:picChg>
        <pc:cxnChg chg="add del">
          <ac:chgData name="Adrian Piecuch" userId="c407cbe9630afb57" providerId="LiveId" clId="{460B21FC-DAE9-4FF4-80F5-F355ABDC7D58}" dt="2023-09-27T05:29:12.816" v="2282" actId="26606"/>
          <ac:cxnSpMkLst>
            <pc:docMk/>
            <pc:sldMk cId="2279966495" sldId="288"/>
            <ac:cxnSpMk id="19" creationId="{64FA5DFF-7FE6-4855-84E6-DFA78EE978BD}"/>
          </ac:cxnSpMkLst>
        </pc:cxnChg>
        <pc:cxnChg chg="add del">
          <ac:chgData name="Adrian Piecuch" userId="c407cbe9630afb57" providerId="LiveId" clId="{460B21FC-DAE9-4FF4-80F5-F355ABDC7D58}" dt="2023-09-27T05:29:12.816" v="2282" actId="26606"/>
          <ac:cxnSpMkLst>
            <pc:docMk/>
            <pc:sldMk cId="2279966495" sldId="288"/>
            <ac:cxnSpMk id="21" creationId="{2AFD8CBA-54A3-4363-991B-B9C631BBFA74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09-27T05:26:42.076" v="2247" actId="26606"/>
        <pc:sldMkLst>
          <pc:docMk/>
          <pc:sldMk cId="1652008142" sldId="289"/>
        </pc:sldMkLst>
        <pc:spChg chg="add mod">
          <ac:chgData name="Adrian Piecuch" userId="c407cbe9630afb57" providerId="LiveId" clId="{460B21FC-DAE9-4FF4-80F5-F355ABDC7D58}" dt="2023-09-27T05:16:05.685" v="1662" actId="20577"/>
          <ac:spMkLst>
            <pc:docMk/>
            <pc:sldMk cId="1652008142" sldId="289"/>
            <ac:spMk id="2" creationId="{9E87CE22-2534-2A2D-B5DC-2E9675512A30}"/>
          </ac:spMkLst>
        </pc:spChg>
        <pc:spChg chg="del mo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" creationId="{6136D80F-051C-4999-B0FC-E23ADF89422F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8" creationId="{A65AC7D1-EAA9-48F5-B509-60A7F50BF703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10" creationId="{D6320AF9-619A-4175-865B-5663E1AEF4C5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16" creationId="{7E018740-5C2B-4A41-AC1A-7E68D1EC1954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18" creationId="{166F75A4-C475-4941-8EE2-B80A06A2C1BB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0" creationId="{A032553A-72E8-4B0D-8405-FF9771C9AF05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2" creationId="{765800AC-C3B9-498E-87BC-29FAE4C76B21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4" creationId="{1F9D6ACB-2FF4-49F9-978A-E0D5327FC635}"/>
          </ac:spMkLst>
        </pc:spChg>
        <pc:spChg chg="add del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26" creationId="{142BFA2A-77A0-4F60-A32A-685681C84889}"/>
          </ac:spMkLst>
        </pc:spChg>
        <pc:spChg chg="ad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2" creationId="{9F4444CE-BC8D-4D61-B303-4C05614E62AB}"/>
          </ac:spMkLst>
        </pc:spChg>
        <pc:spChg chg="ad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4" creationId="{73772B81-181F-48B7-8826-4D9686D15DF5}"/>
          </ac:spMkLst>
        </pc:spChg>
        <pc:spChg chg="add">
          <ac:chgData name="Adrian Piecuch" userId="c407cbe9630afb57" providerId="LiveId" clId="{460B21FC-DAE9-4FF4-80F5-F355ABDC7D58}" dt="2023-09-27T05:14:38.386" v="1624" actId="26606"/>
          <ac:spMkLst>
            <pc:docMk/>
            <pc:sldMk cId="1652008142" sldId="289"/>
            <ac:spMk id="36" creationId="{B2205F6E-03C6-4E92-877C-E2482F6599AA}"/>
          </ac:spMkLst>
        </pc:spChg>
        <pc:graphicFrameChg chg="add mod modGraphic">
          <ac:chgData name="Adrian Piecuch" userId="c407cbe9630afb57" providerId="LiveId" clId="{460B21FC-DAE9-4FF4-80F5-F355ABDC7D58}" dt="2023-09-27T05:26:42.076" v="2247" actId="26606"/>
          <ac:graphicFrameMkLst>
            <pc:docMk/>
            <pc:sldMk cId="1652008142" sldId="289"/>
            <ac:graphicFrameMk id="28" creationId="{770EF0AB-2360-2CDA-DDB1-BE895F9AFDC8}"/>
          </ac:graphicFrameMkLst>
        </pc:graphicFrameChg>
        <pc:cxnChg chg="add del">
          <ac:chgData name="Adrian Piecuch" userId="c407cbe9630afb57" providerId="LiveId" clId="{460B21FC-DAE9-4FF4-80F5-F355ABDC7D58}" dt="2023-09-27T05:14:38.386" v="1624" actId="26606"/>
          <ac:cxnSpMkLst>
            <pc:docMk/>
            <pc:sldMk cId="1652008142" sldId="289"/>
            <ac:cxnSpMk id="12" creationId="{063B6EC6-D752-4EE7-908B-F8F19E8C7FEA}"/>
          </ac:cxnSpMkLst>
        </pc:cxnChg>
        <pc:cxnChg chg="add del">
          <ac:chgData name="Adrian Piecuch" userId="c407cbe9630afb57" providerId="LiveId" clId="{460B21FC-DAE9-4FF4-80F5-F355ABDC7D58}" dt="2023-09-27T05:14:38.386" v="1624" actId="26606"/>
          <ac:cxnSpMkLst>
            <pc:docMk/>
            <pc:sldMk cId="1652008142" sldId="289"/>
            <ac:cxnSpMk id="14" creationId="{EFECD4E8-AD3E-4228-82A2-9461958EA94D}"/>
          </ac:cxnSpMkLst>
        </pc:cxnChg>
      </pc:sldChg>
      <pc:sldChg chg="addSp delSp modSp mod setBg addAnim delAnim">
        <pc:chgData name="Adrian Piecuch" userId="c407cbe9630afb57" providerId="LiveId" clId="{460B21FC-DAE9-4FF4-80F5-F355ABDC7D58}" dt="2023-09-27T04:52:06.517" v="496" actId="20577"/>
        <pc:sldMkLst>
          <pc:docMk/>
          <pc:sldMk cId="1901454857" sldId="290"/>
        </pc:sldMkLst>
        <pc:spChg chg="mod">
          <ac:chgData name="Adrian Piecuch" userId="c407cbe9630afb57" providerId="LiveId" clId="{460B21FC-DAE9-4FF4-80F5-F355ABDC7D58}" dt="2023-09-27T04:52:06.517" v="496" actId="20577"/>
          <ac:spMkLst>
            <pc:docMk/>
            <pc:sldMk cId="1901454857" sldId="290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23:12.919" v="66" actId="26606"/>
          <ac:spMkLst>
            <pc:docMk/>
            <pc:sldMk cId="1901454857" sldId="290"/>
            <ac:spMk id="10" creationId="{0ADFFC45-3DC9-4433-926F-043E879D9DFC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15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17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19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20" creationId="{A27691EB-14CF-4237-B5EB-C94B92677A05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1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3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5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3:09.444" v="59" actId="26606"/>
          <ac:spMkLst>
            <pc:docMk/>
            <pc:sldMk cId="1901454857" sldId="290"/>
            <ac:spMk id="27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2" creationId="{66D61E08-70C3-48D8-BEA0-787111DC30DA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3" creationId="{FC55298F-0AE5-478E-AD2B-03C2614C583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4" creationId="{C180E4EA-0B63-4779-A895-7E90E71088F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5" creationId="{CEE01D9D-3DE8-4EED-B0D3-8F3C79CC767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6" creationId="{89AF5CE9-607F-43F4-8983-DCD6DA4051FD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7" creationId="{6EEA2DBD-9E1E-4521-8C01-F32AD18A89E3}"/>
          </ac:spMkLst>
        </pc:spChg>
        <pc:spChg chg="add del">
          <ac:chgData name="Adrian Piecuch" userId="c407cbe9630afb57" providerId="LiveId" clId="{460B21FC-DAE9-4FF4-80F5-F355ABDC7D58}" dt="2023-09-26T18:23:10.897" v="63" actId="26606"/>
          <ac:spMkLst>
            <pc:docMk/>
            <pc:sldMk cId="1901454857" sldId="290"/>
            <ac:spMk id="38" creationId="{15BBD2C1-BA9B-46A9-A27A-33498B169272}"/>
          </ac:spMkLst>
        </pc:spChg>
        <pc:spChg chg="add del">
          <ac:chgData name="Adrian Piecuch" userId="c407cbe9630afb57" providerId="LiveId" clId="{460B21FC-DAE9-4FF4-80F5-F355ABDC7D58}" dt="2023-09-26T18:23:12.919" v="66" actId="26606"/>
          <ac:spMkLst>
            <pc:docMk/>
            <pc:sldMk cId="1901454857" sldId="290"/>
            <ac:spMk id="44" creationId="{69370F01-B8C9-4CE4-824C-92B2792E6ED0}"/>
          </ac:spMkLst>
        </pc:spChg>
        <pc:spChg chg="add del">
          <ac:chgData name="Adrian Piecuch" userId="c407cbe9630afb57" providerId="LiveId" clId="{460B21FC-DAE9-4FF4-80F5-F355ABDC7D58}" dt="2023-09-26T18:23:15.346" v="69" actId="26606"/>
          <ac:spMkLst>
            <pc:docMk/>
            <pc:sldMk cId="1901454857" sldId="290"/>
            <ac:spMk id="46" creationId="{DD6BC9EB-F181-48AB-BCA2-3D1DB20D2D87}"/>
          </ac:spMkLst>
        </pc:spChg>
        <pc:spChg chg="add del">
          <ac:chgData name="Adrian Piecuch" userId="c407cbe9630afb57" providerId="LiveId" clId="{460B21FC-DAE9-4FF4-80F5-F355ABDC7D58}" dt="2023-09-26T18:23:15.346" v="69" actId="26606"/>
          <ac:spMkLst>
            <pc:docMk/>
            <pc:sldMk cId="1901454857" sldId="290"/>
            <ac:spMk id="47" creationId="{D33AAA80-39DC-4020-9BFF-0718F35C7661}"/>
          </ac:spMkLst>
        </pc:spChg>
        <pc:spChg chg="add del">
          <ac:chgData name="Adrian Piecuch" userId="c407cbe9630afb57" providerId="LiveId" clId="{460B21FC-DAE9-4FF4-80F5-F355ABDC7D58}" dt="2023-09-26T18:23:15.346" v="69" actId="26606"/>
          <ac:spMkLst>
            <pc:docMk/>
            <pc:sldMk cId="1901454857" sldId="290"/>
            <ac:spMk id="48" creationId="{1177F295-741F-4EFF-B0CA-BE69295ADA07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50" creationId="{4F57DB1C-6494-4CC4-A5E8-931957565379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51" creationId="{FFFB778B-5206-4BB0-A468-327E71367654}"/>
          </ac:spMkLst>
        </pc:spChg>
        <pc:spChg chg="add del">
          <ac:chgData name="Adrian Piecuch" userId="c407cbe9630afb57" providerId="LiveId" clId="{460B21FC-DAE9-4FF4-80F5-F355ABDC7D58}" dt="2023-09-26T18:23:17.556" v="71" actId="26606"/>
          <ac:spMkLst>
            <pc:docMk/>
            <pc:sldMk cId="1901454857" sldId="290"/>
            <ac:spMk id="52" creationId="{E6C0471D-BE03-4D81-BDB5-D510BC0D8A77}"/>
          </ac:spMkLst>
        </pc:spChg>
        <pc:spChg chg="add del">
          <ac:chgData name="Adrian Piecuch" userId="c407cbe9630afb57" providerId="LiveId" clId="{460B21FC-DAE9-4FF4-80F5-F355ABDC7D58}" dt="2023-09-26T18:23:29.233" v="74" actId="26606"/>
          <ac:spMkLst>
            <pc:docMk/>
            <pc:sldMk cId="1901454857" sldId="290"/>
            <ac:spMk id="54" creationId="{5A7802B6-FF37-40CF-A7E2-6F2A0D9A91EF}"/>
          </ac:spMkLst>
        </pc:spChg>
        <pc:grpChg chg="add del">
          <ac:chgData name="Adrian Piecuch" userId="c407cbe9630afb57" providerId="LiveId" clId="{460B21FC-DAE9-4FF4-80F5-F355ABDC7D58}" dt="2023-09-26T18:23:12.919" v="66" actId="26606"/>
          <ac:grpSpMkLst>
            <pc:docMk/>
            <pc:sldMk cId="1901454857" sldId="290"/>
            <ac:grpSpMk id="12" creationId="{B5F26A87-0610-435F-AA13-BD658385C9D9}"/>
          </ac:grpSpMkLst>
        </pc:grpChg>
        <pc:picChg chg="add del">
          <ac:chgData name="Adrian Piecuch" userId="c407cbe9630afb57" providerId="LiveId" clId="{460B21FC-DAE9-4FF4-80F5-F355ABDC7D58}" dt="2023-09-26T18:23:09.444" v="59" actId="26606"/>
          <ac:picMkLst>
            <pc:docMk/>
            <pc:sldMk cId="1901454857" sldId="290"/>
            <ac:picMk id="7" creationId="{C0D838B3-D9E0-4D85-7694-F92C0809BEB3}"/>
          </ac:picMkLst>
        </pc:picChg>
        <pc:picChg chg="add mod">
          <ac:chgData name="Adrian Piecuch" userId="c407cbe9630afb57" providerId="LiveId" clId="{460B21FC-DAE9-4FF4-80F5-F355ABDC7D58}" dt="2023-09-27T04:41:13.702" v="115" actId="1076"/>
          <ac:picMkLst>
            <pc:docMk/>
            <pc:sldMk cId="1901454857" sldId="290"/>
            <ac:picMk id="9" creationId="{2F46E39D-B4A5-8DBE-29B2-B62B936E1FBF}"/>
          </ac:picMkLst>
        </pc:picChg>
        <pc:picChg chg="add del">
          <ac:chgData name="Adrian Piecuch" userId="c407cbe9630afb57" providerId="LiveId" clId="{460B21FC-DAE9-4FF4-80F5-F355ABDC7D58}" dt="2023-09-26T18:23:10.897" v="63" actId="26606"/>
          <ac:picMkLst>
            <pc:docMk/>
            <pc:sldMk cId="1901454857" sldId="290"/>
            <ac:picMk id="29" creationId="{6F296A5B-384F-27E6-0028-058463A759DC}"/>
          </ac:picMkLst>
        </pc:picChg>
        <pc:cxnChg chg="add del">
          <ac:chgData name="Adrian Piecuch" userId="c407cbe9630afb57" providerId="LiveId" clId="{460B21FC-DAE9-4FF4-80F5-F355ABDC7D58}" dt="2023-09-26T18:23:09.444" v="59" actId="26606"/>
          <ac:cxnSpMkLst>
            <pc:docMk/>
            <pc:sldMk cId="1901454857" sldId="290"/>
            <ac:cxnSpMk id="11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3:09.444" v="59" actId="26606"/>
          <ac:cxnSpMkLst>
            <pc:docMk/>
            <pc:sldMk cId="1901454857" sldId="290"/>
            <ac:cxnSpMk id="13" creationId="{F8A9B20B-D1DD-4573-B5EC-558029519236}"/>
          </ac:cxnSpMkLst>
        </pc:cxnChg>
        <pc:cxnChg chg="add del">
          <ac:chgData name="Adrian Piecuch" userId="c407cbe9630afb57" providerId="LiveId" clId="{460B21FC-DAE9-4FF4-80F5-F355ABDC7D58}" dt="2023-09-26T18:23:15.346" v="69" actId="26606"/>
          <ac:cxnSpMkLst>
            <pc:docMk/>
            <pc:sldMk cId="1901454857" sldId="290"/>
            <ac:cxnSpMk id="14" creationId="{C9C5D90B-7EE3-4D26-AB7D-A5A3A6E11203}"/>
          </ac:cxnSpMkLst>
        </pc:cxnChg>
        <pc:cxnChg chg="add del">
          <ac:chgData name="Adrian Piecuch" userId="c407cbe9630afb57" providerId="LiveId" clId="{460B21FC-DAE9-4FF4-80F5-F355ABDC7D58}" dt="2023-09-26T18:23:17.556" v="71" actId="26606"/>
          <ac:cxnSpMkLst>
            <pc:docMk/>
            <pc:sldMk cId="1901454857" sldId="290"/>
            <ac:cxnSpMk id="16" creationId="{E5E836EB-03CD-4BA5-A751-21D2ACC28303}"/>
          </ac:cxnSpMkLst>
        </pc:cxnChg>
        <pc:cxnChg chg="add del">
          <ac:chgData name="Adrian Piecuch" userId="c407cbe9630afb57" providerId="LiveId" clId="{460B21FC-DAE9-4FF4-80F5-F355ABDC7D58}" dt="2023-09-26T18:23:17.556" v="71" actId="26606"/>
          <ac:cxnSpMkLst>
            <pc:docMk/>
            <pc:sldMk cId="1901454857" sldId="290"/>
            <ac:cxnSpMk id="18" creationId="{22721A85-1EA4-4D87-97AB-0BB4AB78F92D}"/>
          </ac:cxnSpMkLst>
        </pc:cxnChg>
        <pc:cxnChg chg="add del">
          <ac:chgData name="Adrian Piecuch" userId="c407cbe9630afb57" providerId="LiveId" clId="{460B21FC-DAE9-4FF4-80F5-F355ABDC7D58}" dt="2023-09-26T18:23:10.897" v="63" actId="26606"/>
          <ac:cxnSpMkLst>
            <pc:docMk/>
            <pc:sldMk cId="1901454857" sldId="290"/>
            <ac:cxnSpMk id="30" creationId="{A57C1A16-B8AB-4D99-A195-A38F556A6486}"/>
          </ac:cxnSpMkLst>
        </pc:cxnChg>
        <pc:cxnChg chg="add del">
          <ac:chgData name="Adrian Piecuch" userId="c407cbe9630afb57" providerId="LiveId" clId="{460B21FC-DAE9-4FF4-80F5-F355ABDC7D58}" dt="2023-09-26T18:23:10.897" v="63" actId="26606"/>
          <ac:cxnSpMkLst>
            <pc:docMk/>
            <pc:sldMk cId="1901454857" sldId="290"/>
            <ac:cxnSpMk id="31" creationId="{F8A9B20B-D1DD-4573-B5EC-558029519236}"/>
          </ac:cxnSpMkLst>
        </pc:cxnChg>
      </pc:sldChg>
      <pc:sldChg chg="addSp delSp modSp mod setBg addAnim modAnim setClrOvrMap">
        <pc:chgData name="Adrian Piecuch" userId="c407cbe9630afb57" providerId="LiveId" clId="{460B21FC-DAE9-4FF4-80F5-F355ABDC7D58}" dt="2023-10-26T12:12:56.252" v="2584" actId="6549"/>
        <pc:sldMkLst>
          <pc:docMk/>
          <pc:sldMk cId="2319508608" sldId="291"/>
        </pc:sldMkLst>
        <pc:spChg chg="mod">
          <ac:chgData name="Adrian Piecuch" userId="c407cbe9630afb57" providerId="LiveId" clId="{460B21FC-DAE9-4FF4-80F5-F355ABDC7D58}" dt="2023-10-26T12:12:56.252" v="2584" actId="6549"/>
          <ac:spMkLst>
            <pc:docMk/>
            <pc:sldMk cId="2319508608" sldId="291"/>
            <ac:spMk id="5" creationId="{00000000-0000-0000-0000-000000000000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10" creationId="{4F57DB1C-6494-4CC4-A5E8-931957565379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12" creationId="{FFFB778B-5206-4BB0-A468-327E71367654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14" creationId="{E6C0471D-BE03-4D81-BDB5-D510BC0D8A77}"/>
          </ac:spMkLst>
        </pc:spChg>
        <pc:spChg chg="add del">
          <ac:chgData name="Adrian Piecuch" userId="c407cbe9630afb57" providerId="LiveId" clId="{460B21FC-DAE9-4FF4-80F5-F355ABDC7D58}" dt="2023-09-26T18:28:18.632" v="101" actId="26606"/>
          <ac:spMkLst>
            <pc:docMk/>
            <pc:sldMk cId="2319508608" sldId="291"/>
            <ac:spMk id="20" creationId="{A27691EB-14CF-4237-B5EB-C94B92677A05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25" creationId="{9179DE42-5613-4B35-A1E6-6CCBAA13C743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1" creationId="{52FB45E9-914E-4471-AC87-E475CD51767D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3" creationId="{C310626D-5743-49D4-8F7D-88C4F8F0577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5" creationId="{3C195FC1-B568-4C72-9902-34CB35DDD7A1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7" creationId="{EF2BDF77-362C-43F0-8CBB-A969EC2AE0C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39" creationId="{4BE96B01-3929-432D-B8C2-ADBCB74C2EF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41" creationId="{2A6FCDE6-CDE2-4C51-B18E-A95CFB679714}"/>
          </ac:spMkLst>
        </pc:spChg>
        <pc:spChg chg="add del">
          <ac:chgData name="Adrian Piecuch" userId="c407cbe9630afb57" providerId="LiveId" clId="{460B21FC-DAE9-4FF4-80F5-F355ABDC7D58}" dt="2023-09-27T05:12:00.574" v="1612" actId="26606"/>
          <ac:spMkLst>
            <pc:docMk/>
            <pc:sldMk cId="2319508608" sldId="291"/>
            <ac:spMk id="43" creationId="{9D2E8756-2465-473A-BA2A-2DB1D6224745}"/>
          </ac:spMkLst>
        </pc:spChg>
        <pc:spChg chg="add del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48" creationId="{0ADFFC45-3DC9-4433-926F-043E879D9DFC}"/>
          </ac:spMkLst>
        </pc:spChg>
        <pc:spChg chg="add del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59" creationId="{69370F01-B8C9-4CE4-824C-92B2792E6ED0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64" creationId="{4F57DB1C-6494-4CC4-A5E8-931957565379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66" creationId="{FFFB778B-5206-4BB0-A468-327E71367654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68" creationId="{E6C0471D-BE03-4D81-BDB5-D510BC0D8A77}"/>
          </ac:spMkLst>
        </pc:spChg>
        <pc:spChg chg="add">
          <ac:chgData name="Adrian Piecuch" userId="c407cbe9630afb57" providerId="LiveId" clId="{460B21FC-DAE9-4FF4-80F5-F355ABDC7D58}" dt="2023-09-27T05:14:28.658" v="1622" actId="26606"/>
          <ac:spMkLst>
            <pc:docMk/>
            <pc:sldMk cId="2319508608" sldId="291"/>
            <ac:spMk id="74" creationId="{A27691EB-14CF-4237-B5EB-C94B92677A05}"/>
          </ac:spMkLst>
        </pc:spChg>
        <pc:grpChg chg="add del">
          <ac:chgData name="Adrian Piecuch" userId="c407cbe9630afb57" providerId="LiveId" clId="{460B21FC-DAE9-4FF4-80F5-F355ABDC7D58}" dt="2023-09-27T05:14:28.658" v="1622" actId="26606"/>
          <ac:grpSpMkLst>
            <pc:docMk/>
            <pc:sldMk cId="2319508608" sldId="291"/>
            <ac:grpSpMk id="50" creationId="{B5F26A87-0610-435F-AA13-BD658385C9D9}"/>
          </ac:grpSpMkLst>
        </pc:grpChg>
        <pc:cxnChg chg="add del">
          <ac:chgData name="Adrian Piecuch" userId="c407cbe9630afb57" providerId="LiveId" clId="{460B21FC-DAE9-4FF4-80F5-F355ABDC7D58}" dt="2023-09-26T18:28:18.632" v="101" actId="26606"/>
          <ac:cxnSpMkLst>
            <pc:docMk/>
            <pc:sldMk cId="2319508608" sldId="291"/>
            <ac:cxnSpMk id="16" creationId="{E5E836EB-03CD-4BA5-A751-21D2ACC28303}"/>
          </ac:cxnSpMkLst>
        </pc:cxnChg>
        <pc:cxnChg chg="add del">
          <ac:chgData name="Adrian Piecuch" userId="c407cbe9630afb57" providerId="LiveId" clId="{460B21FC-DAE9-4FF4-80F5-F355ABDC7D58}" dt="2023-09-26T18:28:18.632" v="101" actId="26606"/>
          <ac:cxnSpMkLst>
            <pc:docMk/>
            <pc:sldMk cId="2319508608" sldId="291"/>
            <ac:cxnSpMk id="18" creationId="{22721A85-1EA4-4D87-97AB-0BB4AB78F92D}"/>
          </ac:cxnSpMkLst>
        </pc:cxnChg>
        <pc:cxnChg chg="add del">
          <ac:chgData name="Adrian Piecuch" userId="c407cbe9630afb57" providerId="LiveId" clId="{460B21FC-DAE9-4FF4-80F5-F355ABDC7D58}" dt="2023-09-27T05:12:00.574" v="1612" actId="26606"/>
          <ac:cxnSpMkLst>
            <pc:docMk/>
            <pc:sldMk cId="2319508608" sldId="291"/>
            <ac:cxnSpMk id="27" creationId="{EB898B32-3891-4C3A-8F58-C5969D2E9033}"/>
          </ac:cxnSpMkLst>
        </pc:cxnChg>
        <pc:cxnChg chg="add del">
          <ac:chgData name="Adrian Piecuch" userId="c407cbe9630afb57" providerId="LiveId" clId="{460B21FC-DAE9-4FF4-80F5-F355ABDC7D58}" dt="2023-09-27T05:12:00.574" v="1612" actId="26606"/>
          <ac:cxnSpMkLst>
            <pc:docMk/>
            <pc:sldMk cId="2319508608" sldId="291"/>
            <ac:cxnSpMk id="29" creationId="{4AE4806D-B8F9-4679-A68A-9BD21C01A301}"/>
          </ac:cxnSpMkLst>
        </pc:cxnChg>
        <pc:cxnChg chg="add">
          <ac:chgData name="Adrian Piecuch" userId="c407cbe9630afb57" providerId="LiveId" clId="{460B21FC-DAE9-4FF4-80F5-F355ABDC7D58}" dt="2023-09-27T05:14:28.658" v="1622" actId="26606"/>
          <ac:cxnSpMkLst>
            <pc:docMk/>
            <pc:sldMk cId="2319508608" sldId="291"/>
            <ac:cxnSpMk id="70" creationId="{E5E836EB-03CD-4BA5-A751-21D2ACC28303}"/>
          </ac:cxnSpMkLst>
        </pc:cxnChg>
        <pc:cxnChg chg="add">
          <ac:chgData name="Adrian Piecuch" userId="c407cbe9630afb57" providerId="LiveId" clId="{460B21FC-DAE9-4FF4-80F5-F355ABDC7D58}" dt="2023-09-27T05:14:28.658" v="1622" actId="26606"/>
          <ac:cxnSpMkLst>
            <pc:docMk/>
            <pc:sldMk cId="2319508608" sldId="291"/>
            <ac:cxnSpMk id="72" creationId="{22721A85-1EA4-4D87-97AB-0BB4AB78F92D}"/>
          </ac:cxnSpMkLst>
        </pc:cxnChg>
      </pc:sldChg>
      <pc:sldChg chg="addSp delSp modSp mod setBg setClrOvrMap">
        <pc:chgData name="Adrian Piecuch" userId="c407cbe9630afb57" providerId="LiveId" clId="{460B21FC-DAE9-4FF4-80F5-F355ABDC7D58}" dt="2023-09-27T05:31:00.683" v="2322" actId="26606"/>
        <pc:sldMkLst>
          <pc:docMk/>
          <pc:sldMk cId="1457885492" sldId="292"/>
        </pc:sldMkLst>
        <pc:spChg chg="mod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" creationId="{F8D991F5-41C4-9A59-5032-A23772CCC987}"/>
          </ac:spMkLst>
        </pc:spChg>
        <pc:spChg chg="mod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3" creationId="{17F27B18-83EF-D688-7D63-39AA6B2E01D5}"/>
          </ac:spMkLst>
        </pc:spChg>
        <pc:spChg chg="add del">
          <ac:chgData name="Adrian Piecuch" userId="c407cbe9630afb57" providerId="LiveId" clId="{460B21FC-DAE9-4FF4-80F5-F355ABDC7D58}" dt="2023-09-26T18:27:38.822" v="93" actId="26606"/>
          <ac:spMkLst>
            <pc:docMk/>
            <pc:sldMk cId="1457885492" sldId="292"/>
            <ac:spMk id="8" creationId="{E80B86A7-A1EC-475B-9166-88902B033A38}"/>
          </ac:spMkLst>
        </pc:spChg>
        <pc:spChg chg="add del">
          <ac:chgData name="Adrian Piecuch" userId="c407cbe9630afb57" providerId="LiveId" clId="{460B21FC-DAE9-4FF4-80F5-F355ABDC7D58}" dt="2023-09-26T18:27:38.822" v="93" actId="26606"/>
          <ac:spMkLst>
            <pc:docMk/>
            <pc:sldMk cId="1457885492" sldId="292"/>
            <ac:spMk id="10" creationId="{C2C29CB1-9F74-4879-A6AF-AEA67B6F1F4D}"/>
          </ac:spMkLst>
        </pc:spChg>
        <pc:spChg chg="add del">
          <ac:chgData name="Adrian Piecuch" userId="c407cbe9630afb57" providerId="LiveId" clId="{460B21FC-DAE9-4FF4-80F5-F355ABDC7D58}" dt="2023-09-26T18:27:38.822" v="93" actId="26606"/>
          <ac:spMkLst>
            <pc:docMk/>
            <pc:sldMk cId="1457885492" sldId="292"/>
            <ac:spMk id="12" creationId="{7E2C7115-5336-410C-AD71-0F0952A2E5A7}"/>
          </ac:spMkLst>
        </pc:spChg>
        <pc:spChg chg="add del">
          <ac:chgData name="Adrian Piecuch" userId="c407cbe9630afb57" providerId="LiveId" clId="{460B21FC-DAE9-4FF4-80F5-F355ABDC7D58}" dt="2023-09-26T18:27:42.530" v="95" actId="26606"/>
          <ac:spMkLst>
            <pc:docMk/>
            <pc:sldMk cId="1457885492" sldId="292"/>
            <ac:spMk id="14" creationId="{F10FD715-4DCE-4779-B634-EC78315EA213}"/>
          </ac:spMkLst>
        </pc:spChg>
        <pc:spChg chg="add del">
          <ac:chgData name="Adrian Piecuch" userId="c407cbe9630afb57" providerId="LiveId" clId="{460B21FC-DAE9-4FF4-80F5-F355ABDC7D58}" dt="2023-09-26T18:27:42.530" v="95" actId="26606"/>
          <ac:spMkLst>
            <pc:docMk/>
            <pc:sldMk cId="1457885492" sldId="292"/>
            <ac:spMk id="15" creationId="{603AE127-802C-459A-A612-DB85B67F0DC0}"/>
          </ac:spMkLst>
        </pc:spChg>
        <pc:spChg chg="add del">
          <ac:chgData name="Adrian Piecuch" userId="c407cbe9630afb57" providerId="LiveId" clId="{460B21FC-DAE9-4FF4-80F5-F355ABDC7D58}" dt="2023-09-26T18:27:42.530" v="95" actId="26606"/>
          <ac:spMkLst>
            <pc:docMk/>
            <pc:sldMk cId="1457885492" sldId="292"/>
            <ac:spMk id="16" creationId="{9323D83D-50D6-4040-A58B-FCEA340F886A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18" creationId="{166F75A4-C475-4941-8EE2-B80A06A2C1BB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19" creationId="{A65AC7D1-EAA9-48F5-B509-60A7F50BF703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0" creationId="{A032553A-72E8-4B0D-8405-FF9771C9AF05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1" creationId="{D6320AF9-619A-4175-865B-5663E1AEF4C5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2" creationId="{765800AC-C3B9-498E-87BC-29FAE4C76B21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4" creationId="{1F9D6ACB-2FF4-49F9-978A-E0D5327FC635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6" creationId="{142BFA2A-77A0-4F60-A32A-685681C84889}"/>
          </ac:spMkLst>
        </pc:spChg>
        <pc:spChg chg="add del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27" creationId="{7E018740-5C2B-4A41-AC1A-7E68D1EC1954}"/>
          </ac:spMkLst>
        </pc:spChg>
        <pc:spChg chg="add">
          <ac:chgData name="Adrian Piecuch" userId="c407cbe9630afb57" providerId="LiveId" clId="{460B21FC-DAE9-4FF4-80F5-F355ABDC7D58}" dt="2023-09-27T05:31:00.683" v="2322" actId="26606"/>
          <ac:spMkLst>
            <pc:docMk/>
            <pc:sldMk cId="1457885492" sldId="292"/>
            <ac:spMk id="33" creationId="{EB6743CF-E74B-4A3C-A785-599069DB89DF}"/>
          </ac:spMkLst>
        </pc:spChg>
        <pc:picChg chg="add">
          <ac:chgData name="Adrian Piecuch" userId="c407cbe9630afb57" providerId="LiveId" clId="{460B21FC-DAE9-4FF4-80F5-F355ABDC7D58}" dt="2023-09-27T05:31:00.683" v="2322" actId="26606"/>
          <ac:picMkLst>
            <pc:docMk/>
            <pc:sldMk cId="1457885492" sldId="292"/>
            <ac:picMk id="29" creationId="{D6D9CD45-E8FE-8405-0BF5-0E248FD7DCCB}"/>
          </ac:picMkLst>
        </pc:picChg>
        <pc:cxnChg chg="add del">
          <ac:chgData name="Adrian Piecuch" userId="c407cbe9630afb57" providerId="LiveId" clId="{460B21FC-DAE9-4FF4-80F5-F355ABDC7D58}" dt="2023-09-26T18:27:42.530" v="95" actId="26606"/>
          <ac:cxnSpMkLst>
            <pc:docMk/>
            <pc:sldMk cId="1457885492" sldId="292"/>
            <ac:cxnSpMk id="17" creationId="{1A1FE6BB-DFB2-4080-9B5E-076EF5DDE67B}"/>
          </ac:cxnSpMkLst>
        </pc:cxnChg>
        <pc:cxnChg chg="add del">
          <ac:chgData name="Adrian Piecuch" userId="c407cbe9630afb57" providerId="LiveId" clId="{460B21FC-DAE9-4FF4-80F5-F355ABDC7D58}" dt="2023-09-27T05:31:00.683" v="2322" actId="26606"/>
          <ac:cxnSpMkLst>
            <pc:docMk/>
            <pc:sldMk cId="1457885492" sldId="292"/>
            <ac:cxnSpMk id="23" creationId="{063B6EC6-D752-4EE7-908B-F8F19E8C7FEA}"/>
          </ac:cxnSpMkLst>
        </pc:cxnChg>
        <pc:cxnChg chg="add del">
          <ac:chgData name="Adrian Piecuch" userId="c407cbe9630afb57" providerId="LiveId" clId="{460B21FC-DAE9-4FF4-80F5-F355ABDC7D58}" dt="2023-09-27T05:31:00.683" v="2322" actId="26606"/>
          <ac:cxnSpMkLst>
            <pc:docMk/>
            <pc:sldMk cId="1457885492" sldId="292"/>
            <ac:cxnSpMk id="25" creationId="{EFECD4E8-AD3E-4228-82A2-9461958EA94D}"/>
          </ac:cxnSpMkLst>
        </pc:cxnChg>
      </pc:sldChg>
    </pc:docChg>
  </pc:docChgLst>
  <pc:docChgLst>
    <pc:chgData name="Adrian Piecuch" userId="c407cbe9630afb57" providerId="LiveId" clId="{13470FF8-CFC5-4813-B601-1340430C31A1}"/>
    <pc:docChg chg="modSld">
      <pc:chgData name="Adrian Piecuch" userId="c407cbe9630afb57" providerId="LiveId" clId="{13470FF8-CFC5-4813-B601-1340430C31A1}" dt="2024-01-16T16:08:50.727" v="408" actId="20577"/>
      <pc:docMkLst>
        <pc:docMk/>
      </pc:docMkLst>
      <pc:sldChg chg="modSp">
        <pc:chgData name="Adrian Piecuch" userId="c407cbe9630afb57" providerId="LiveId" clId="{13470FF8-CFC5-4813-B601-1340430C31A1}" dt="2024-01-16T16:08:50.727" v="408" actId="20577"/>
        <pc:sldMkLst>
          <pc:docMk/>
          <pc:sldMk cId="2538233048" sldId="296"/>
        </pc:sldMkLst>
        <pc:spChg chg="mod">
          <ac:chgData name="Adrian Piecuch" userId="c407cbe9630afb57" providerId="LiveId" clId="{13470FF8-CFC5-4813-B601-1340430C31A1}" dt="2024-01-16T16:08:50.727" v="408" actId="20577"/>
          <ac:spMkLst>
            <pc:docMk/>
            <pc:sldMk cId="2538233048" sldId="296"/>
            <ac:spMk id="5" creationId="{00000000-0000-0000-0000-000000000000}"/>
          </ac:spMkLst>
        </pc:spChg>
      </pc:sldChg>
    </pc:docChg>
  </pc:docChgLst>
  <pc:docChgLst>
    <pc:chgData name="Adrian Piecuch" userId="c407cbe9630afb57" providerId="LiveId" clId="{1A64B892-69D9-4541-8D30-4E3E49BA9B66}"/>
    <pc:docChg chg="custSel modSld">
      <pc:chgData name="Adrian Piecuch" userId="c407cbe9630afb57" providerId="LiveId" clId="{1A64B892-69D9-4541-8D30-4E3E49BA9B66}" dt="2024-02-22T08:36:09.824" v="105" actId="20577"/>
      <pc:docMkLst>
        <pc:docMk/>
      </pc:docMkLst>
      <pc:sldChg chg="modSp mod">
        <pc:chgData name="Adrian Piecuch" userId="c407cbe9630afb57" providerId="LiveId" clId="{1A64B892-69D9-4541-8D30-4E3E49BA9B66}" dt="2024-02-22T08:36:09.824" v="105" actId="20577"/>
        <pc:sldMkLst>
          <pc:docMk/>
          <pc:sldMk cId="2426211615" sldId="297"/>
        </pc:sldMkLst>
        <pc:spChg chg="mod">
          <ac:chgData name="Adrian Piecuch" userId="c407cbe9630afb57" providerId="LiveId" clId="{1A64B892-69D9-4541-8D30-4E3E49BA9B66}" dt="2024-02-22T08:36:09.824" v="105" actId="20577"/>
          <ac:spMkLst>
            <pc:docMk/>
            <pc:sldMk cId="2426211615" sldId="297"/>
            <ac:spMk id="3" creationId="{17F27B18-83EF-D688-7D63-39AA6B2E01D5}"/>
          </ac:spMkLst>
        </pc:spChg>
      </pc:sldChg>
    </pc:docChg>
  </pc:docChgLst>
  <pc:docChgLst>
    <pc:chgData name="Adrian Piecuch" userId="c407cbe9630afb57" providerId="LiveId" clId="{E9D69F39-A1C1-4BA3-9DEC-09567409B793}"/>
    <pc:docChg chg="custSel addSld delSld modSld">
      <pc:chgData name="Adrian Piecuch" userId="c407cbe9630afb57" providerId="LiveId" clId="{E9D69F39-A1C1-4BA3-9DEC-09567409B793}" dt="2023-07-14T10:30:16.629" v="2968" actId="2696"/>
      <pc:docMkLst>
        <pc:docMk/>
      </pc:docMkLst>
      <pc:sldChg chg="modSp mod">
        <pc:chgData name="Adrian Piecuch" userId="c407cbe9630afb57" providerId="LiveId" clId="{E9D69F39-A1C1-4BA3-9DEC-09567409B793}" dt="2023-07-05T06:27:57.449" v="9" actId="20577"/>
        <pc:sldMkLst>
          <pc:docMk/>
          <pc:sldMk cId="694202988" sldId="256"/>
        </pc:sldMkLst>
        <pc:spChg chg="mod">
          <ac:chgData name="Adrian Piecuch" userId="c407cbe9630afb57" providerId="LiveId" clId="{E9D69F39-A1C1-4BA3-9DEC-09567409B793}" dt="2023-07-05T06:27:50.369" v="4" actId="20577"/>
          <ac:spMkLst>
            <pc:docMk/>
            <pc:sldMk cId="694202988" sldId="256"/>
            <ac:spMk id="2" creationId="{00000000-0000-0000-0000-000000000000}"/>
          </ac:spMkLst>
        </pc:spChg>
        <pc:spChg chg="mod">
          <ac:chgData name="Adrian Piecuch" userId="c407cbe9630afb57" providerId="LiveId" clId="{E9D69F39-A1C1-4BA3-9DEC-09567409B793}" dt="2023-07-05T06:27:57.449" v="9" actId="20577"/>
          <ac:spMkLst>
            <pc:docMk/>
            <pc:sldMk cId="694202988" sldId="256"/>
            <ac:spMk id="3" creationId="{00000000-0000-0000-0000-000000000000}"/>
          </ac:spMkLst>
        </pc:spChg>
      </pc:sldChg>
      <pc:sldChg chg="modSp mod">
        <pc:chgData name="Adrian Piecuch" userId="c407cbe9630afb57" providerId="LiveId" clId="{E9D69F39-A1C1-4BA3-9DEC-09567409B793}" dt="2023-07-05T06:31:14.338" v="194" actId="20577"/>
        <pc:sldMkLst>
          <pc:docMk/>
          <pc:sldMk cId="3218239649" sldId="257"/>
        </pc:sldMkLst>
        <pc:spChg chg="mod">
          <ac:chgData name="Adrian Piecuch" userId="c407cbe9630afb57" providerId="LiveId" clId="{E9D69F39-A1C1-4BA3-9DEC-09567409B793}" dt="2023-07-05T06:31:14.338" v="194" actId="20577"/>
          <ac:spMkLst>
            <pc:docMk/>
            <pc:sldMk cId="3218239649" sldId="257"/>
            <ac:spMk id="5" creationId="{00000000-0000-0000-0000-000000000000}"/>
          </ac:spMkLst>
        </pc:spChg>
      </pc:sldChg>
      <pc:sldChg chg="modSp mod">
        <pc:chgData name="Adrian Piecuch" userId="c407cbe9630afb57" providerId="LiveId" clId="{E9D69F39-A1C1-4BA3-9DEC-09567409B793}" dt="2023-07-05T07:01:42.500" v="1606" actId="20577"/>
        <pc:sldMkLst>
          <pc:docMk/>
          <pc:sldMk cId="2279966495" sldId="288"/>
        </pc:sldMkLst>
        <pc:spChg chg="mod">
          <ac:chgData name="Adrian Piecuch" userId="c407cbe9630afb57" providerId="LiveId" clId="{E9D69F39-A1C1-4BA3-9DEC-09567409B793}" dt="2023-07-05T07:01:42.500" v="1606" actId="20577"/>
          <ac:spMkLst>
            <pc:docMk/>
            <pc:sldMk cId="2279966495" sldId="288"/>
            <ac:spMk id="3" creationId="{6A8874AB-034F-49C1-AA95-751DF6CFABD9}"/>
          </ac:spMkLst>
        </pc:spChg>
      </pc:sldChg>
      <pc:sldChg chg="modSp mod">
        <pc:chgData name="Adrian Piecuch" userId="c407cbe9630afb57" providerId="LiveId" clId="{E9D69F39-A1C1-4BA3-9DEC-09567409B793}" dt="2023-07-05T06:43:43.973" v="1116" actId="20577"/>
        <pc:sldMkLst>
          <pc:docMk/>
          <pc:sldMk cId="1652008142" sldId="289"/>
        </pc:sldMkLst>
        <pc:spChg chg="mod">
          <ac:chgData name="Adrian Piecuch" userId="c407cbe9630afb57" providerId="LiveId" clId="{E9D69F39-A1C1-4BA3-9DEC-09567409B793}" dt="2023-07-05T06:43:43.973" v="1116" actId="20577"/>
          <ac:spMkLst>
            <pc:docMk/>
            <pc:sldMk cId="1652008142" sldId="289"/>
            <ac:spMk id="3" creationId="{6136D80F-051C-4999-B0FC-E23ADF89422F}"/>
          </ac:spMkLst>
        </pc:spChg>
      </pc:sldChg>
      <pc:sldChg chg="modSp mod">
        <pc:chgData name="Adrian Piecuch" userId="c407cbe9630afb57" providerId="LiveId" clId="{E9D69F39-A1C1-4BA3-9DEC-09567409B793}" dt="2023-07-05T06:37:00.804" v="884" actId="20577"/>
        <pc:sldMkLst>
          <pc:docMk/>
          <pc:sldMk cId="1901454857" sldId="290"/>
        </pc:sldMkLst>
        <pc:spChg chg="mod">
          <ac:chgData name="Adrian Piecuch" userId="c407cbe9630afb57" providerId="LiveId" clId="{E9D69F39-A1C1-4BA3-9DEC-09567409B793}" dt="2023-07-05T06:37:00.804" v="884" actId="20577"/>
          <ac:spMkLst>
            <pc:docMk/>
            <pc:sldMk cId="1901454857" sldId="290"/>
            <ac:spMk id="5" creationId="{00000000-0000-0000-0000-000000000000}"/>
          </ac:spMkLst>
        </pc:spChg>
      </pc:sldChg>
      <pc:sldChg chg="modSp mod">
        <pc:chgData name="Adrian Piecuch" userId="c407cbe9630afb57" providerId="LiveId" clId="{E9D69F39-A1C1-4BA3-9DEC-09567409B793}" dt="2023-07-05T06:39:20.009" v="1065" actId="20577"/>
        <pc:sldMkLst>
          <pc:docMk/>
          <pc:sldMk cId="2319508608" sldId="291"/>
        </pc:sldMkLst>
        <pc:spChg chg="mod">
          <ac:chgData name="Adrian Piecuch" userId="c407cbe9630afb57" providerId="LiveId" clId="{E9D69F39-A1C1-4BA3-9DEC-09567409B793}" dt="2023-07-05T06:39:20.009" v="1065" actId="20577"/>
          <ac:spMkLst>
            <pc:docMk/>
            <pc:sldMk cId="2319508608" sldId="291"/>
            <ac:spMk id="5" creationId="{00000000-0000-0000-0000-000000000000}"/>
          </ac:spMkLst>
        </pc:spChg>
      </pc:sldChg>
      <pc:sldChg chg="modSp new mod">
        <pc:chgData name="Adrian Piecuch" userId="c407cbe9630afb57" providerId="LiveId" clId="{E9D69F39-A1C1-4BA3-9DEC-09567409B793}" dt="2023-07-05T07:23:03.286" v="2967" actId="20577"/>
        <pc:sldMkLst>
          <pc:docMk/>
          <pc:sldMk cId="1457885492" sldId="292"/>
        </pc:sldMkLst>
        <pc:spChg chg="mod">
          <ac:chgData name="Adrian Piecuch" userId="c407cbe9630afb57" providerId="LiveId" clId="{E9D69F39-A1C1-4BA3-9DEC-09567409B793}" dt="2023-07-05T07:02:49.428" v="1627" actId="20577"/>
          <ac:spMkLst>
            <pc:docMk/>
            <pc:sldMk cId="1457885492" sldId="292"/>
            <ac:spMk id="2" creationId="{F8D991F5-41C4-9A59-5032-A23772CCC987}"/>
          </ac:spMkLst>
        </pc:spChg>
        <pc:spChg chg="mod">
          <ac:chgData name="Adrian Piecuch" userId="c407cbe9630afb57" providerId="LiveId" clId="{E9D69F39-A1C1-4BA3-9DEC-09567409B793}" dt="2023-07-05T07:23:03.286" v="2967" actId="20577"/>
          <ac:spMkLst>
            <pc:docMk/>
            <pc:sldMk cId="1457885492" sldId="292"/>
            <ac:spMk id="3" creationId="{17F27B18-83EF-D688-7D63-39AA6B2E01D5}"/>
          </ac:spMkLst>
        </pc:spChg>
      </pc:sldChg>
      <pc:sldChg chg="del">
        <pc:chgData name="Adrian Piecuch" userId="c407cbe9630afb57" providerId="LiveId" clId="{E9D69F39-A1C1-4BA3-9DEC-09567409B793}" dt="2023-07-14T10:30:16.629" v="2968" actId="2696"/>
        <pc:sldMkLst>
          <pc:docMk/>
          <pc:sldMk cId="1828193018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184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64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6451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571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390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811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373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43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1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704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41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4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36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2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8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46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84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47" descr="Turbiny wiatrowe na tle błękitnego nieba">
            <a:extLst>
              <a:ext uri="{FF2B5EF4-FFF2-40B4-BE49-F238E27FC236}">
                <a16:creationId xmlns:a16="http://schemas.microsoft.com/office/drawing/2014/main" id="{BB168152-9DFA-D193-A58E-23A5C25BAF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00" r="15586" b="-1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9915" y="300608"/>
            <a:ext cx="2888343" cy="27473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SPOTKANIE INFORMACYJNE </a:t>
            </a:r>
            <a:br>
              <a:rPr lang="en-US" sz="20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0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DLA MIESZKAŃCÓW GMINY </a:t>
            </a:r>
            <a:r>
              <a:rPr lang="pl-PL" sz="20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POWIDZ W ZAKRESIE MONTAŻU ODNAWIALNYCH ŹRÓDEŁ ENERGII NA TERENIE GMINY  </a:t>
            </a:r>
            <a:endParaRPr lang="en-US" sz="20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C9040B2-049B-58F4-369F-50E7AD881F36}"/>
              </a:ext>
            </a:extLst>
          </p:cNvPr>
          <p:cNvSpPr txBox="1"/>
          <p:nvPr/>
        </p:nvSpPr>
        <p:spPr>
          <a:xfrm>
            <a:off x="327930" y="5551842"/>
            <a:ext cx="45897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Planowane pozyskanie dofinansowania ze środków europejskich w perspektywie finansowej 2021-2027, WIELKOPOLSKA WSCHODNIA Priorytet 10 Sprawiedliwa transformacja Wielkopolski Wschodniej Działanie 10.06 Przybliżenie Wielkopolski Wschodniej do osiągnięcia neutralności klimatycznej.</a:t>
            </a:r>
            <a:endParaRPr lang="pl-PL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06A410-AE35-6422-793C-1082848DF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5437BD-F6E5-9112-9D98-8AEC8CEE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36" y="234142"/>
            <a:ext cx="4818330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300" b="1" dirty="0"/>
              <a:t>ORIENTACYJNE CENY ZESTAWÓW INSTALACJI OZE Z PODZIAŁEM NA POSZCZEGÓLNE TYPY:</a:t>
            </a:r>
          </a:p>
        </p:txBody>
      </p:sp>
      <p:pic>
        <p:nvPicPr>
          <p:cNvPr id="5" name="Picture 4" descr="Farma na panelu słonecznym">
            <a:extLst>
              <a:ext uri="{FF2B5EF4-FFF2-40B4-BE49-F238E27FC236}">
                <a16:creationId xmlns:a16="http://schemas.microsoft.com/office/drawing/2014/main" id="{1E304EE7-C353-7CD6-208C-E695C066A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93" t="142" r="31855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0D10CD7-5BE3-1C81-5877-B223234C1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6E19CA-7391-1042-FD35-8B255506A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554" y="1412776"/>
            <a:ext cx="5400600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Kotły </a:t>
            </a:r>
            <a:r>
              <a:rPr lang="pl-PL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pelletowe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do ogrzewania budynków mieszkalnych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Instalacje będą dopasowane indywidualnie do każdego budynku, będą posiadać bufor ciepła lub wymiennik jak i zbiorniki na </a:t>
            </a:r>
            <a:r>
              <a:rPr kumimoji="0" lang="pl-P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cwu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Przykład cenowy: symulacja orientacyjna ostateczna cena będzie podana po rozstrzygnięciu postępowania przetargowego </a:t>
            </a:r>
            <a:endParaRPr lang="pl-PL" sz="105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5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</a:pPr>
            <a:endParaRPr lang="pl-PL" sz="5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1247FE8-E698-6EA5-FCEE-D37A04C3B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95339"/>
              </p:ext>
            </p:extLst>
          </p:nvPr>
        </p:nvGraphicFramePr>
        <p:xfrm>
          <a:off x="2141731" y="2060848"/>
          <a:ext cx="4582265" cy="16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847">
                  <a:extLst>
                    <a:ext uri="{9D8B030D-6E8A-4147-A177-3AD203B41FA5}">
                      <a16:colId xmlns:a16="http://schemas.microsoft.com/office/drawing/2014/main" val="77433442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56615919"/>
                    </a:ext>
                  </a:extLst>
                </a:gridCol>
                <a:gridCol w="733206">
                  <a:extLst>
                    <a:ext uri="{9D8B030D-6E8A-4147-A177-3AD203B41FA5}">
                      <a16:colId xmlns:a16="http://schemas.microsoft.com/office/drawing/2014/main" val="1109749771"/>
                    </a:ext>
                  </a:extLst>
                </a:gridCol>
                <a:gridCol w="922978">
                  <a:extLst>
                    <a:ext uri="{9D8B030D-6E8A-4147-A177-3AD203B41FA5}">
                      <a16:colId xmlns:a16="http://schemas.microsoft.com/office/drawing/2014/main" val="2472929133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89560161"/>
                    </a:ext>
                  </a:extLst>
                </a:gridCol>
              </a:tblGrid>
              <a:tr h="276508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Moc  kotła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Kwota netto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Wartość po dotacji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Suma do zapłaty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28147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 16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12 300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15 580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591795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 20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12 900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16 340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05357"/>
                  </a:ext>
                </a:extLst>
              </a:tr>
              <a:tr h="245744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 25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13 800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17 480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965772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 32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14 400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18 240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31040"/>
                  </a:ext>
                </a:extLst>
              </a:tr>
              <a:tr h="23576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0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3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733BBB-59E2-F9BC-8EBF-3EAB7A416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91A596-2A3E-2099-99B2-FAF40C526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36" y="234142"/>
            <a:ext cx="4818330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300" b="1" dirty="0"/>
              <a:t>ORIENTACYJNE CENY ZESTAWÓW INSTALACJI OZE Z PODZIAŁEM NA POSZCZEGÓLNE TYPY:</a:t>
            </a:r>
          </a:p>
        </p:txBody>
      </p:sp>
      <p:pic>
        <p:nvPicPr>
          <p:cNvPr id="5" name="Picture 4" descr="Farma na panelu słonecznym">
            <a:extLst>
              <a:ext uri="{FF2B5EF4-FFF2-40B4-BE49-F238E27FC236}">
                <a16:creationId xmlns:a16="http://schemas.microsoft.com/office/drawing/2014/main" id="{13401907-BB52-3111-433B-08CF333BA9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93" t="142" r="31855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BC51D0C-E821-9C22-F8F3-E0E782E77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ED17D0-4F4B-12E8-F0A5-7773A8FEF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554" y="1412776"/>
            <a:ext cx="5400600" cy="432048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Pompy ciepła powietrzne typu monoblok do ogrzewania budynków mieszkalnych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Instalacje będą dopasowane indywidualnie do każdego budynku, będą posiadać bufor ciepła jak i zbiorniki na </a:t>
            </a:r>
            <a:r>
              <a:rPr kumimoji="0" lang="pl-P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cwu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Każda pompa wyposażona będzie w grzałkę elektryczna jako zabezpieczenie przed awarią lub ewentualne wspomaganie ogrzewania.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Każda pompa będzie zintegrowana z pracą instalacji fotowoltaicznej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Przykład cenowy: symulacja orientacyjna ostateczna cena będzie podana po rozstrzygnięciu postępowania przetargowego </a:t>
            </a:r>
            <a:endParaRPr lang="pl-PL" sz="105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5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</a:pPr>
            <a:endParaRPr lang="pl-PL" sz="5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B37806A-8263-2E25-456F-984215EF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56902"/>
              </p:ext>
            </p:extLst>
          </p:nvPr>
        </p:nvGraphicFramePr>
        <p:xfrm>
          <a:off x="2141731" y="2060848"/>
          <a:ext cx="4582265" cy="1718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847">
                  <a:extLst>
                    <a:ext uri="{9D8B030D-6E8A-4147-A177-3AD203B41FA5}">
                      <a16:colId xmlns:a16="http://schemas.microsoft.com/office/drawing/2014/main" val="77433442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56615919"/>
                    </a:ext>
                  </a:extLst>
                </a:gridCol>
                <a:gridCol w="733206">
                  <a:extLst>
                    <a:ext uri="{9D8B030D-6E8A-4147-A177-3AD203B41FA5}">
                      <a16:colId xmlns:a16="http://schemas.microsoft.com/office/drawing/2014/main" val="1109749771"/>
                    </a:ext>
                  </a:extLst>
                </a:gridCol>
                <a:gridCol w="922978">
                  <a:extLst>
                    <a:ext uri="{9D8B030D-6E8A-4147-A177-3AD203B41FA5}">
                      <a16:colId xmlns:a16="http://schemas.microsoft.com/office/drawing/2014/main" val="2472929133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89560161"/>
                    </a:ext>
                  </a:extLst>
                </a:gridCol>
              </a:tblGrid>
              <a:tr h="276508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Moc pompy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Kwota netto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Wartość po dotacji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Suma do zapłaty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28147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6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13 800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17 480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591795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8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57 000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4 560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17 100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21 660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05357"/>
                  </a:ext>
                </a:extLst>
              </a:tr>
              <a:tr h="245744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12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64 000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5 120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19 200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24 320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965772"/>
                  </a:ext>
                </a:extLst>
              </a:tr>
              <a:tr h="293277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18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85 000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6 800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25 500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32 300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31040"/>
                  </a:ext>
                </a:extLst>
              </a:tr>
              <a:tr h="23576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0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1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D991F5-41C4-9A59-5032-A23772CCC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30" cy="1320800"/>
          </a:xfrm>
        </p:spPr>
        <p:txBody>
          <a:bodyPr>
            <a:normAutofit/>
          </a:bodyPr>
          <a:lstStyle/>
          <a:p>
            <a:r>
              <a:rPr lang="pl-PL"/>
              <a:t>Informacje ważne !!!</a:t>
            </a:r>
          </a:p>
        </p:txBody>
      </p:sp>
      <p:pic>
        <p:nvPicPr>
          <p:cNvPr id="29" name="Picture 28" descr="Osoba idąca na przechodzenie schodów">
            <a:extLst>
              <a:ext uri="{FF2B5EF4-FFF2-40B4-BE49-F238E27FC236}">
                <a16:creationId xmlns:a16="http://schemas.microsoft.com/office/drawing/2014/main" id="{D6D9CD45-E8FE-8405-0BF5-0E248FD7D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17" r="28053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F27B18-83EF-D688-7D63-39AA6B2E0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171" y="2160589"/>
            <a:ext cx="4818330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000" dirty="0"/>
              <a:t>wykonane opracowanie techniczne zostanie przekazane przez Beneficjenta bezpłatnie dla Gminy na potrzeby dalszej realizacji projektu</a:t>
            </a:r>
          </a:p>
          <a:p>
            <a:pPr>
              <a:lnSpc>
                <a:spcPct val="90000"/>
              </a:lnSpc>
            </a:pPr>
            <a:r>
              <a:rPr lang="pl-PL" sz="1000"/>
              <a:t>wykonane opracowania techniczne są poglądowe i mogą ulec zmianie ilości oraz mocy w czasie realizacji projektu ze względu na długi czas procedur wnioskowo-przetargowych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opracowanie techniczne jest niezbędne do przystąpienia o dofinansowanie.   W przypadku gdyby nie udało się pozyskać dofinansowania przez Gminę koszt związany z dokumentacją przepada ( nie podlega zwrotowi ).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W przypadku rezygnacji Beneficjenta z udziału w projekcie nie ma możliwości zwrotu kosztów związanych z wykonaniem opracowań technicznych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Podczas wizji lokalnych zostaną przekazane informacje związane z koniecznością wykonania prac dodatkowych niezbędnych do montażu urządzeń, które to prace będą po stronie Użytkownika.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000" dirty="0"/>
              <a:t>      Wskazany zakres prac należy ostatecznie ustalić z Wykonawcą inwestycji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Ostateczna lokalizacja jak i możliwości techniczne montażu urządzeń leżą po stronie Wykonawcy</a:t>
            </a:r>
          </a:p>
          <a:p>
            <a:pPr>
              <a:lnSpc>
                <a:spcPct val="90000"/>
              </a:lnSpc>
            </a:pPr>
            <a:r>
              <a:rPr lang="pl-PL" sz="1000" dirty="0"/>
              <a:t>Na etapie prac inwentaryzacyjnych zastosowane są uśrednione wymiary urządzeń obecnie dostępne na rynku</a:t>
            </a:r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45788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D991F5-41C4-9A59-5032-A23772CCC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30" cy="1320800"/>
          </a:xfrm>
        </p:spPr>
        <p:txBody>
          <a:bodyPr>
            <a:normAutofit/>
          </a:bodyPr>
          <a:lstStyle/>
          <a:p>
            <a:r>
              <a:rPr lang="pl-PL"/>
              <a:t>Informacje ważne !!!</a:t>
            </a:r>
          </a:p>
        </p:txBody>
      </p:sp>
      <p:pic>
        <p:nvPicPr>
          <p:cNvPr id="29" name="Picture 28" descr="Osoba idąca na przechodzenie schodów">
            <a:extLst>
              <a:ext uri="{FF2B5EF4-FFF2-40B4-BE49-F238E27FC236}">
                <a16:creationId xmlns:a16="http://schemas.microsoft.com/office/drawing/2014/main" id="{D6D9CD45-E8FE-8405-0BF5-0E248FD7D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17" r="28053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F27B18-83EF-D688-7D63-39AA6B2E0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160" y="1772816"/>
            <a:ext cx="4818330" cy="43924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PODPISYWANIE UMÓW ODBĘDZIE SIĘ 26.02.2024 W GODZINACH 9 – 17.30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budynek DOMU KULTURY </a:t>
            </a:r>
            <a:r>
              <a:rPr lang="pl-PL" sz="1000"/>
              <a:t>w POWIDZU</a:t>
            </a:r>
            <a:endParaRPr lang="pl-PL" sz="1000" dirty="0"/>
          </a:p>
          <a:p>
            <a:pPr marL="0" indent="0" algn="ctr">
              <a:lnSpc>
                <a:spcPct val="90000"/>
              </a:lnSpc>
              <a:buNone/>
            </a:pPr>
            <a:endParaRPr lang="pl-PL" sz="1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PŁATNOŚCI MOŻNA DOKONAĆ GOTÓWKĄ LUB KARTĄ</a:t>
            </a:r>
          </a:p>
          <a:p>
            <a:pPr marL="0" indent="0" algn="ctr">
              <a:lnSpc>
                <a:spcPct val="90000"/>
              </a:lnSpc>
              <a:buNone/>
            </a:pPr>
            <a:endParaRPr lang="pl-PL" sz="1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BEZWZGLĘDNIE NALEŻY ZACHOWAĆ PARAGON GDYŻ JEST ON PODSTAWĄ DO ZWROTU GOTÓWKI W PRZYPADKU BRAKU MOŻLIWOŚCI TECHNICZNYCH, ZWROT TAKI ODBĘDZIE SIĘ NA WSKAZANE KONTO</a:t>
            </a:r>
          </a:p>
          <a:p>
            <a:pPr marL="0" indent="0" algn="ctr">
              <a:lnSpc>
                <a:spcPct val="90000"/>
              </a:lnSpc>
              <a:buNone/>
            </a:pPr>
            <a:endParaRPr lang="pl-PL" sz="1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OD DNIA 28.02.24 R. ROZPOCZYNAJĄ SIĘ WIZJE LOKALNE W TERENIE W GODZINACH 8.00 – 20.00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OSOBY DOKONUJĘCE WIZJI BĘDĄ POSIADAĆ UPRAWNIENIA PISEMNE OD WÓJTA GMINY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PODCZAS WIZJI NIE BĘDZIE POBIERANE ŻADNE WYNAGRODZENIE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000" dirty="0"/>
              <a:t>INFORMACJA ODNOŚNIE WIZJI BĘDZIE DOKONYWANA TELEFONICZNIE LUB SMSOWO</a:t>
            </a:r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  <a:p>
            <a:pPr>
              <a:lnSpc>
                <a:spcPct val="90000"/>
              </a:lnSpc>
            </a:pP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42621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braz zawierający Wielobarwność, Sztuki piękne, sztuka, wzór&#10;&#10;Opis wygenerowany automatycznie">
            <a:extLst>
              <a:ext uri="{FF2B5EF4-FFF2-40B4-BE49-F238E27FC236}">
                <a16:creationId xmlns:a16="http://schemas.microsoft.com/office/drawing/2014/main" id="{547D22A6-1A6F-FF0B-F1D5-50A5211E90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11105" r="1368" b="9093"/>
          <a:stretch/>
        </p:blipFill>
        <p:spPr>
          <a:xfrm>
            <a:off x="3842657" y="-1"/>
            <a:ext cx="529896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50097" y="1916832"/>
            <a:ext cx="3842636" cy="4793034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pl-PL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 DOFINANSOWANIU:</a:t>
            </a:r>
            <a:br>
              <a:rPr lang="pl-PL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do 70% dofinansowania dla instalacji OZE,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brak opodatkowania mieszkańców,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termin składania pierwsza połowa 2024r.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w przypadku powodzenia i uzyskania dotacji realizacja zadania to rok 2025/2027  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prosimy o współpracę i szybkość reakcji na informacje i wytyczne UG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zastrzegamy sobie możliwość zmiany wielkości/mocy instalacji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wszelkie prace dostosowawcze wykonujemy dopiero po podpisaniu umowy właściwej z UG i po podpisaniu umowy z wykonawcą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akceptacja rozwiązań wybranych w przetargu brak możliwości dużego zakresu indywidualności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możliwość skorzystania więcej niż z jednego źródła OZE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wszystkie instalacje na tym samym standardzie</a:t>
            </a:r>
            <a:b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pl-PL" sz="14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54" name="Straight Connector 3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3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0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1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2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2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6216024" cy="437957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WARUNKI UDZIAŁU W PROGRAMIE:</a:t>
            </a:r>
            <a:b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posiadanie własnego opracowania technicznego, które następnie należy przekazać bezpłatnie na potrzeby Gminy,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wizja lokalna – analiza techniczna możliwości montażu źródła OZE, pozytywna weryfikacja techniczna,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uregulowana sytuacja prawna budynku na którym mają być wykonane instalacje OZE,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uregulowane kwestie podatkowe i śmieciowe na nieruchomości na której ma być umieszczona instalacja,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brak prowadzonej działalności gospodarczej w budynku objętym dotacją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podpisanie wszelkich umów, regulaminów i deklaracji oraz innych niezbędnych dokumentów do realizacji zadania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w przypadku montażu pompy ciepła wszelkie źródła grzewcze poniżej 5 klasy muszą zostać usunięte</a:t>
            </a:r>
            <a:br>
              <a:rPr lang="pl-PL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100" dirty="0"/>
            </a:br>
            <a:endParaRPr lang="pl-PL" sz="1100" dirty="0"/>
          </a:p>
        </p:txBody>
      </p:sp>
      <p:pic>
        <p:nvPicPr>
          <p:cNvPr id="9" name="Graphic 8" descr="Znacznik wyboru">
            <a:extLst>
              <a:ext uri="{FF2B5EF4-FFF2-40B4-BE49-F238E27FC236}">
                <a16:creationId xmlns:a16="http://schemas.microsoft.com/office/drawing/2014/main" id="{2F46E39D-B4A5-8DBE-29B2-B62B936E1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3808" y="-243408"/>
            <a:ext cx="2435354" cy="24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5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034" y="-1"/>
            <a:ext cx="4078966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090307" y="3483429"/>
            <a:ext cx="5053693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08607" y="0"/>
            <a:ext cx="645472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12053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30644" y="332656"/>
            <a:ext cx="4434390" cy="619268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WKŁAD WŁASNY UCZESTNIKA PROJEKTU:</a:t>
            </a: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ETAP 1 – przystąpienie do projektu</a:t>
            </a: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weryfikacja techniczna obiektu ETAP I: 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250 zł brutto za każde źródło OZE, w przypadku kilku źródeł na tym samym adresie każde następne to koszt 150 zł brutto.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 OZE = 250 zł               	2 OZE = 400 zł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 OZE = 550 zł        		4 OZE = 700 zł 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b="1" dirty="0">
                <a:solidFill>
                  <a:srgbClr val="FF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 PRZYPADKU WERYFIKACJI TECHNICZNEJ KOSZT WIZJI LOKALNEJ JEST BEZZWROTNY BEZ WZGLĘDU NA REZULTAT POZYSKANIA DOTACJI PRZEZ GMINĘ.</a:t>
            </a: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 przypadku braku możliwości technicznych montażu zostanie zwrócona kwota pomniejszona o 50 zł za każde źródło które ma brak możliwości technicznych montażu na podstawie paragonu fiskalnego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1300" b="1" dirty="0"/>
              <a:t>  </a:t>
            </a: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231950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98E0F6-CACD-A2B4-E4F0-6E73F6179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9B62DF0A-DAF0-8E66-344E-7176A9D7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35858A87-CF7E-98BB-E1AF-F50127DFA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46BA445-117B-63DE-CEE2-0584C992A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034" y="-1"/>
            <a:ext cx="4078966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D60AD7A-9876-714A-A49D-07FD1F130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090307" y="3483429"/>
            <a:ext cx="5053693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8157E8A-0DBA-8F97-CB87-5B2284F50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08607" y="0"/>
            <a:ext cx="645472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13859774-224D-C5BB-2ACD-1DEF83DB4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12053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932E3F6C-C330-AE67-0857-12DC92ED6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976" y="279878"/>
            <a:ext cx="4434390" cy="6101449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WKŁAD WŁASNY UCZESTNIKA PROJEKTU:</a:t>
            </a: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ETAP 2 – po pozyskaniu dotacji 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Zakup i bezpłatne przekazanie na potrzeby gminy opracowań technicznych poszczególnych instalacji OZE celem realizacji inwestycji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A – instalacja PV – 250 zł brutto 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              W przypadku instalacji PV powyżej 6,38 </a:t>
            </a:r>
            <a:r>
              <a:rPr lang="pl-PL" sz="13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kWp</a:t>
            </a: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należy   		      doliczyć koszt uzgodnień p.poż w kwocie 250 zł brutto 		      dodatkowo do kosztów projektu. 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B – instalacja PV wraz z magazynem energii – 350 zł brutto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C – instalacja pompy ciepła powietrznej – 350 zł brutto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D – instalacja pompy ciepła powietrznej wraz z instalacją PV - 	       400 zł brutto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E – instalacja pompy ciepła powietrznej wraz z instalacją PV 	  	      oraz magazynem energii – 500 zł brutto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F – instalacja kotła na </a:t>
            </a:r>
            <a:r>
              <a:rPr lang="pl-PL" sz="13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pellet</a:t>
            </a: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– 300 zł brutto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G – instalacja kolektorów słonecznych – 200 zł brutto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Zestaw H – instalacja kotła na </a:t>
            </a:r>
            <a:r>
              <a:rPr lang="pl-PL" sz="13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pellet</a:t>
            </a: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wraz z instalacją kolektorów 	  	       słonecznych – 450 zł brutto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indywidualne przeróbki techniczne w budynku zgodnie w wytycznymi po wizjach technicznych oraz wytycznych Wykonawcy 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1300" b="1" dirty="0"/>
              <a:t>  </a:t>
            </a: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21485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034" y="-1"/>
            <a:ext cx="4078966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090307" y="3483429"/>
            <a:ext cx="5053693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08607" y="0"/>
            <a:ext cx="645472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12053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30644" y="332656"/>
            <a:ext cx="4877460" cy="6192688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DOFINANSOWANIEM NIE BĘDĄ OBJĘTE:</a:t>
            </a: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hotele i pensjonaty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działalności gospodarcze i rolnicze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organizacje pożytku publicznego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magazyny energii do istniejących instalacji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budynki nie odebrane i nie oddane do użytku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osoby zalegające z podatkami i innymi opłatami wobec Gminy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osoby wynajmujące lub nie będące właścicielem nieruchomości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nieruchomości które nie posiadają ubezpieczenia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nieruchomości które nie posiadają aktualnego przeglądu instalacji elektrycznej i innych zgodnie z art. 62. Ustawy z dnia 7 lipca 1994 r. – Prawo budowlane (Dz.U. nr 106 z 2000 r. poz. 1126 z późniejszymi zmianami)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budynki które nie przejdą pozytywnej weryfikacji technicznej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osoby które nie podpiszą umowy z UG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osoby które nie usuną istniejących źródeł ciepła poniżej klasy 5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osoby i lokalizacje które nie mają wykazanego zapotrzebowania na energię elektryczną lub termiczną tzn. za małe zużycia itp..</a:t>
            </a:r>
            <a:b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pl-PL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1300" b="1" dirty="0"/>
              <a:t> </a:t>
            </a: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25382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A2BCD9-17A9-4EB1-B38B-EFCE21C83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30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300" b="1" dirty="0"/>
              <a:t>ORIENTACYJNE CENY ZESTAWÓW INSTALACJI OZE Z PODZIAŁEM NA POSZCZEGÓLNE TYPY:</a:t>
            </a:r>
          </a:p>
        </p:txBody>
      </p:sp>
      <p:pic>
        <p:nvPicPr>
          <p:cNvPr id="5" name="Picture 4" descr="Farma na panelu słonecznym">
            <a:extLst>
              <a:ext uri="{FF2B5EF4-FFF2-40B4-BE49-F238E27FC236}">
                <a16:creationId xmlns:a16="http://schemas.microsoft.com/office/drawing/2014/main" id="{B6A5AC57-9A63-B1BA-2EF7-CC655FC78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93" t="142" r="31855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8874AB-034F-49C1-AA95-751DF6CF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1700" y="1772816"/>
            <a:ext cx="5400600" cy="396044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pl-PL" sz="3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Panele fotowoltaiczne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			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1 kW = 7 000 zł</a:t>
            </a:r>
          </a:p>
          <a:p>
            <a:pPr marL="0" indent="0">
              <a:lnSpc>
                <a:spcPct val="90000"/>
              </a:lnSpc>
              <a:buNone/>
            </a:pPr>
            <a:endParaRPr 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1 kW kwota do zapłaty po dotacji = 2 100 zł	 – 1 kW kwota VAT do zapłaty = 560 zł</a:t>
            </a:r>
          </a:p>
          <a:p>
            <a:pPr marL="0" indent="0">
              <a:lnSpc>
                <a:spcPct val="90000"/>
              </a:lnSpc>
              <a:buNone/>
            </a:pP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Instalacja w systemie otwartym z wpięciem do sieci na nowych zasadach, przyznawana na podstawie zużycia energii za rok wstecz. Beneficjent musi przedstawić zużycie energii elektrycznej.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Instalacje będą wykonane z inwerterami hybrydowymi</a:t>
            </a:r>
          </a:p>
          <a:p>
            <a:pPr marL="0" indent="0">
              <a:lnSpc>
                <a:spcPct val="90000"/>
              </a:lnSpc>
              <a:buNone/>
            </a:pP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Przykład cenowy: symulacja orientacyjna ostateczna cena będzie podana po rozstrzygnięciu postępowania przetargowego </a:t>
            </a: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Instalacja PV o mocy:				   5 </a:t>
            </a:r>
            <a:r>
              <a:rPr lang="pl-PL" sz="2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kWp</a:t>
            </a:r>
            <a:endParaRPr lang="pl-PL" sz="21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Cena za 1 </a:t>
            </a:r>
            <a:r>
              <a:rPr lang="pl-PL" sz="2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kWp</a:t>
            </a:r>
            <a:r>
              <a:rPr lang="pl-PL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netto:				  7 000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Suma instalacji:					35 000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VAT od Instalacji 8%:				  2 800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Urządzenie po dofinansowaniu: 		 	10 500 zł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Suma do zapłaty wkład i Vat:		  	13 300 zł</a:t>
            </a:r>
          </a:p>
          <a:p>
            <a:pPr marL="0" indent="0">
              <a:lnSpc>
                <a:spcPct val="90000"/>
              </a:lnSpc>
              <a:buNone/>
            </a:pPr>
            <a:endParaRPr lang="pl-PL" sz="500" dirty="0"/>
          </a:p>
          <a:p>
            <a:pPr>
              <a:lnSpc>
                <a:spcPct val="90000"/>
              </a:lnSpc>
            </a:pPr>
            <a:endParaRPr lang="pl-PL" sz="500" dirty="0"/>
          </a:p>
        </p:txBody>
      </p:sp>
    </p:spTree>
    <p:extLst>
      <p:ext uri="{BB962C8B-B14F-4D97-AF65-F5344CB8AC3E}">
        <p14:creationId xmlns:p14="http://schemas.microsoft.com/office/powerpoint/2010/main" val="227996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F2A31B-D6D4-0CAE-00D2-D095A7311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8CC512-4207-8F16-1EFC-E0A4C2DA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36" y="234142"/>
            <a:ext cx="4818330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300" b="1" dirty="0"/>
              <a:t>ORIENTACYJNE CENY ZESTAWÓW INSTALACJI OZE Z PODZIAŁEM NA POSZCZEGÓLNE TYPY:</a:t>
            </a:r>
          </a:p>
        </p:txBody>
      </p:sp>
      <p:pic>
        <p:nvPicPr>
          <p:cNvPr id="5" name="Picture 4" descr="Farma na panelu słonecznym">
            <a:extLst>
              <a:ext uri="{FF2B5EF4-FFF2-40B4-BE49-F238E27FC236}">
                <a16:creationId xmlns:a16="http://schemas.microsoft.com/office/drawing/2014/main" id="{CD3649EA-C92D-9D5E-1B61-0A45E07BF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93" t="142" r="31855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AB35B8AD-8B96-0587-55E6-B6A96ACAF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DFB16C-396C-689B-D6A4-C2264689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554" y="1412776"/>
            <a:ext cx="5400600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Magazyn energii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Każdy magazyn będzie wyposażony w inteligentny system zarządzania energią</a:t>
            </a:r>
            <a:r>
              <a:rPr lang="pl-PL" sz="18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pl-PL" sz="7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Przykład cenowy: symulacja orientacyjna ostateczna cena będzie podana po rozstrzygnięciu postępowania przetargowego </a:t>
            </a:r>
            <a:endParaRPr lang="pl-PL" sz="105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5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</a:pPr>
            <a:endParaRPr lang="pl-PL" sz="5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C9EDF96-C41C-2613-0902-47BD0C868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80271"/>
              </p:ext>
            </p:extLst>
          </p:nvPr>
        </p:nvGraphicFramePr>
        <p:xfrm>
          <a:off x="2146868" y="1789074"/>
          <a:ext cx="4582265" cy="172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847">
                  <a:extLst>
                    <a:ext uri="{9D8B030D-6E8A-4147-A177-3AD203B41FA5}">
                      <a16:colId xmlns:a16="http://schemas.microsoft.com/office/drawing/2014/main" val="77433442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56615919"/>
                    </a:ext>
                  </a:extLst>
                </a:gridCol>
                <a:gridCol w="733206">
                  <a:extLst>
                    <a:ext uri="{9D8B030D-6E8A-4147-A177-3AD203B41FA5}">
                      <a16:colId xmlns:a16="http://schemas.microsoft.com/office/drawing/2014/main" val="1109749771"/>
                    </a:ext>
                  </a:extLst>
                </a:gridCol>
                <a:gridCol w="922978">
                  <a:extLst>
                    <a:ext uri="{9D8B030D-6E8A-4147-A177-3AD203B41FA5}">
                      <a16:colId xmlns:a16="http://schemas.microsoft.com/office/drawing/2014/main" val="2472929133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89560161"/>
                    </a:ext>
                  </a:extLst>
                </a:gridCol>
              </a:tblGrid>
              <a:tr h="404266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Magazyn pojemność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Kwota netto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Wartość po dotacji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Suma do zapłaty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28147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ok 4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1 680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6 300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7 980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591795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ok 7,5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2 480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9 300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11 780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05357"/>
                  </a:ext>
                </a:extLst>
              </a:tr>
              <a:tr h="245744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ok 11,5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11 700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14 820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965772"/>
                  </a:ext>
                </a:extLst>
              </a:tr>
              <a:tr h="293277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ok 15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13 200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16 720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31040"/>
                  </a:ext>
                </a:extLst>
              </a:tr>
              <a:tr h="235766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ok 20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53 000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4 240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15 900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20 140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0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7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8D00F5-8EED-7001-DF10-C9E420770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3871F-4634-CBF8-9184-F67D8CD0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36" y="234142"/>
            <a:ext cx="4818330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300" b="1" dirty="0"/>
              <a:t>ORIENTACYJNE CENY ZESTAWÓW INSTALACJI OZE Z PODZIAŁEM NA POSZCZEGÓLNE TYPY:</a:t>
            </a:r>
          </a:p>
        </p:txBody>
      </p:sp>
      <p:pic>
        <p:nvPicPr>
          <p:cNvPr id="5" name="Picture 4" descr="Farma na panelu słonecznym">
            <a:extLst>
              <a:ext uri="{FF2B5EF4-FFF2-40B4-BE49-F238E27FC236}">
                <a16:creationId xmlns:a16="http://schemas.microsoft.com/office/drawing/2014/main" id="{BAD723C7-97B3-3080-74DA-E36123A581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93" t="142" r="31855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0351CAF-246E-5209-0C08-E3D4B26E1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3534C5-027C-438E-B2BE-D3F378AAC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554" y="1412776"/>
            <a:ext cx="5400600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Kolektory słoneczne do ciepłej wody użytkowej cena netto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pl-PL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Przykład cenowy: symulacja orientacyjna ostateczna cena będzie podana po rozstrzygnięciu postępowania przetargowego </a:t>
            </a:r>
            <a:endParaRPr lang="pl-PL" sz="105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5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</a:pPr>
            <a:endParaRPr lang="pl-PL" sz="5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E2F086-7BD1-BCA7-71B3-0795BCF17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15947"/>
              </p:ext>
            </p:extLst>
          </p:nvPr>
        </p:nvGraphicFramePr>
        <p:xfrm>
          <a:off x="2146868" y="1854895"/>
          <a:ext cx="4582265" cy="1718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847">
                  <a:extLst>
                    <a:ext uri="{9D8B030D-6E8A-4147-A177-3AD203B41FA5}">
                      <a16:colId xmlns:a16="http://schemas.microsoft.com/office/drawing/2014/main" val="77433442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56615919"/>
                    </a:ext>
                  </a:extLst>
                </a:gridCol>
                <a:gridCol w="733206">
                  <a:extLst>
                    <a:ext uri="{9D8B030D-6E8A-4147-A177-3AD203B41FA5}">
                      <a16:colId xmlns:a16="http://schemas.microsoft.com/office/drawing/2014/main" val="1109749771"/>
                    </a:ext>
                  </a:extLst>
                </a:gridCol>
                <a:gridCol w="922978">
                  <a:extLst>
                    <a:ext uri="{9D8B030D-6E8A-4147-A177-3AD203B41FA5}">
                      <a16:colId xmlns:a16="http://schemas.microsoft.com/office/drawing/2014/main" val="2472929133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89560161"/>
                    </a:ext>
                  </a:extLst>
                </a:gridCol>
              </a:tblGrid>
              <a:tr h="276508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Zestaw solarny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Kwota netto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Wartość po dotacji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Suma do zapłaty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28147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 x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5 320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591795"/>
                  </a:ext>
                </a:extLst>
              </a:tr>
              <a:tr h="2695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 x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5 100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6 460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05357"/>
                  </a:ext>
                </a:extLst>
              </a:tr>
              <a:tr h="245744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4 x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1 520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5 700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7 220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965772"/>
                  </a:ext>
                </a:extLst>
              </a:tr>
              <a:tr h="293277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5 x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1 680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6 300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7 980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31040"/>
                  </a:ext>
                </a:extLst>
              </a:tr>
              <a:tr h="23576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0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28629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1653</Words>
  <Application>Microsoft Office PowerPoint</Application>
  <PresentationFormat>Pokaz na ekranie (4:3)</PresentationFormat>
  <Paragraphs>195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Trebuchet MS</vt:lpstr>
      <vt:lpstr>Wingdings 3</vt:lpstr>
      <vt:lpstr>Faseta</vt:lpstr>
      <vt:lpstr>SPOTKANIE INFORMACYJNE  DLA MIESZKAŃCÓW GMINY POWIDZ W ZAKRESIE MONTAŻU ODNAWIALNYCH ŹRÓDEŁ ENERGII NA TERENIE GMINY  </vt:lpstr>
      <vt:lpstr>O DOFINANSOWANIU:  - do 70% dofinansowania dla instalacji OZE,  - brak opodatkowania mieszkańców,  - termin składania pierwsza połowa 2024r.  - w przypadku powodzenia i uzyskania dotacji realizacja zadania to rok 2025/2027    - prosimy o współpracę i szybkość reakcji na informacje i wytyczne UG  - zastrzegamy sobie możliwość zmiany wielkości/mocy instalacji  - wszelkie prace dostosowawcze wykonujemy dopiero po podpisaniu umowy właściwej z UG i po podpisaniu umowy z wykonawcą  - akceptacja rozwiązań wybranych w przetargu brak możliwości dużego zakresu indywidualności  - możliwość skorzystania więcej niż z jednego źródła OZE  - wszystkie instalacje na tym samym standardzie </vt:lpstr>
      <vt:lpstr>WARUNKI UDZIAŁU W PROGRAMIE:  - posiadanie własnego opracowania technicznego, które następnie należy przekazać bezpłatnie na potrzeby Gminy,  - wizja lokalna – analiza techniczna możliwości montażu źródła OZE, pozytywna weryfikacja techniczna,  - uregulowana sytuacja prawna budynku na którym mają być wykonane instalacje OZE,  - uregulowane kwestie podatkowe i śmieciowe na nieruchomości na której ma być umieszczona instalacja,  - brak prowadzonej działalności gospodarczej w budynku objętym dotacją  - podpisanie wszelkich umów, regulaminów i deklaracji oraz innych niezbędnych dokumentów do realizacji zadania  - w przypadku montażu pompy ciepła wszelkie źródła grzewcze poniżej 5 klasy muszą zostać usunięte  </vt:lpstr>
      <vt:lpstr>  WKŁAD WŁASNY UCZESTNIKA PROJEKTU:   ETAP 1 – przystąpienie do projektu  - weryfikacja techniczna obiektu ETAP I:   250 zł brutto za każde źródło OZE, w przypadku kilku źródeł na tym samym adresie każde następne to koszt 150 zł brutto.  1 OZE = 250 zł                2 OZE = 400 zł  3 OZE = 550 zł          4 OZE = 700 zł   W PRZYPADKU WERYFIKACJI TECHNICZNEJ KOSZT WIZJI LOKALNEJ JEST BEZZWROTNY BEZ WZGLĘDU NA REZULTAT POZYSKANIA DOTACJI PRZEZ GMINĘ.    W przypadku braku możliwości technicznych montażu zostanie zwrócona kwota pomniejszona o 50 zł za każde źródło które ma brak możliwości technicznych montażu na podstawie paragonu fiskalnego      </vt:lpstr>
      <vt:lpstr>WKŁAD WŁASNY UCZESTNIKA PROJEKTU:   ETAP 2 – po pozyskaniu dotacji   Zakup i bezpłatne przekazanie na potrzeby gminy opracowań technicznych poszczególnych instalacji OZE celem realizacji inwestycji  Zestaw A – instalacja PV – 250 zł brutto                     W przypadku instalacji PV powyżej 6,38 kWp należy           doliczyć koszt uzgodnień p.poż w kwocie 250 zł brutto         dodatkowo do kosztów projektu.   Zestaw B – instalacja PV wraz z magazynem energii – 350 zł brutto  Zestaw C – instalacja pompy ciepła powietrznej – 350 zł brutto  Zestaw D – instalacja pompy ciepła powietrznej wraz z instalacją PV -         400 zł brutto  Zestaw E – instalacja pompy ciepła powietrznej wraz z instalacją PV           oraz magazynem energii – 500 zł brutto  Zestaw F – instalacja kotła na pellet – 300 zł brutto  Zestaw G – instalacja kolektorów słonecznych – 200 zł brutto  Zestaw H – instalacja kotła na pellet wraz z instalacją kolektorów            słonecznych – 450 zł brutto   - indywidualne przeróbki techniczne w budynku zgodnie w wytycznymi po wizjach technicznych oraz wytycznych Wykonawcy      </vt:lpstr>
      <vt:lpstr>DOFINANSOWANIEM NIE BĘDĄ OBJĘTE:  - hotele i pensjonaty  - działalności gospodarcze i rolnicze  - organizacje pożytku publicznego  - magazyny energii do istniejących instalacji  - budynki nie odebrane i nie oddane do użytku  - osoby zalegające z podatkami i innymi opłatami wobec Gminy  - osoby wynajmujące lub nie będące właścicielem nieruchomości  - nieruchomości które nie posiadają ubezpieczenia  - nieruchomości które nie posiadają aktualnego przeglądu instalacji elektrycznej i innych zgodnie z art. 62. Ustawy z dnia 7 lipca 1994 r. – Prawo budowlane (Dz.U. nr 106 z 2000 r. poz. 1126 z późniejszymi zmianami)  - budynki które nie przejdą pozytywnej weryfikacji technicznej  - osoby które nie podpiszą umowy z UG  - osoby które nie usuną istniejących źródeł ciepła poniżej klasy 5  - osoby i lokalizacje które nie mają wykazanego zapotrzebowania na energię elektryczną lub termiczną tzn. za małe zużycia itp..    </vt:lpstr>
      <vt:lpstr>ORIENTACYJNE CENY ZESTAWÓW INSTALACJI OZE Z PODZIAŁEM NA POSZCZEGÓLNE TYPY:</vt:lpstr>
      <vt:lpstr>ORIENTACYJNE CENY ZESTAWÓW INSTALACJI OZE Z PODZIAŁEM NA POSZCZEGÓLNE TYPY:</vt:lpstr>
      <vt:lpstr>ORIENTACYJNE CENY ZESTAWÓW INSTALACJI OZE Z PODZIAŁEM NA POSZCZEGÓLNE TYPY:</vt:lpstr>
      <vt:lpstr>ORIENTACYJNE CENY ZESTAWÓW INSTALACJI OZE Z PODZIAŁEM NA POSZCZEGÓLNE TYPY:</vt:lpstr>
      <vt:lpstr>ORIENTACYJNE CENY ZESTAWÓW INSTALACJI OZE Z PODZIAŁEM NA POSZCZEGÓLNE TYPY:</vt:lpstr>
      <vt:lpstr>Informacje ważne !!!</vt:lpstr>
      <vt:lpstr>Informacje ważne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 DLA MIESZKAŃCÓW GMINY</dc:title>
  <dc:creator>Adrian</dc:creator>
  <cp:lastModifiedBy>Adrian Piecuch</cp:lastModifiedBy>
  <cp:revision>67</cp:revision>
  <dcterms:created xsi:type="dcterms:W3CDTF">2017-01-25T19:37:01Z</dcterms:created>
  <dcterms:modified xsi:type="dcterms:W3CDTF">2024-02-22T08:36:10Z</dcterms:modified>
</cp:coreProperties>
</file>