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75" r:id="rId6"/>
    <p:sldId id="274" r:id="rId7"/>
    <p:sldId id="265" r:id="rId8"/>
    <p:sldId id="264" r:id="rId9"/>
    <p:sldId id="262" r:id="rId10"/>
    <p:sldId id="276" r:id="rId11"/>
    <p:sldId id="277" r:id="rId12"/>
    <p:sldId id="280" r:id="rId13"/>
    <p:sldId id="27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B71"/>
    <a:srgbClr val="494949"/>
    <a:srgbClr val="104B8C"/>
    <a:srgbClr val="E8E7EF"/>
    <a:srgbClr val="0A4484"/>
    <a:srgbClr val="F4F4F4"/>
    <a:srgbClr val="F7F6FD"/>
    <a:srgbClr val="F4F6FA"/>
    <a:srgbClr val="E9EAF3"/>
    <a:srgbClr val="0B3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DD5607-F2E1-44A5-B1E2-D08721A9EDBE}" v="14" dt="2024-08-27T10:00:43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627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Klimek" userId="01194c15-e922-4886-86b8-26aa0b051640" providerId="ADAL" clId="{189D9C5A-F448-8D49-9992-F5567AD170EE}"/>
    <pc:docChg chg="undo redo custSel addSld delSld modSld sldOrd">
      <pc:chgData name="Joanna Klimek" userId="01194c15-e922-4886-86b8-26aa0b051640" providerId="ADAL" clId="{189D9C5A-F448-8D49-9992-F5567AD170EE}" dt="2024-02-06T17:58:33.197" v="837" actId="13926"/>
      <pc:docMkLst>
        <pc:docMk/>
      </pc:docMkLst>
      <pc:sldChg chg="modSp del mod">
        <pc:chgData name="Joanna Klimek" userId="01194c15-e922-4886-86b8-26aa0b051640" providerId="ADAL" clId="{189D9C5A-F448-8D49-9992-F5567AD170EE}" dt="2024-02-06T16:34:59.139" v="203" actId="2696"/>
        <pc:sldMkLst>
          <pc:docMk/>
          <pc:sldMk cId="58946546" sldId="261"/>
        </pc:sldMkLst>
        <pc:spChg chg="mod">
          <ac:chgData name="Joanna Klimek" userId="01194c15-e922-4886-86b8-26aa0b051640" providerId="ADAL" clId="{189D9C5A-F448-8D49-9992-F5567AD170EE}" dt="2024-02-06T16:05:58.864" v="0" actId="14100"/>
          <ac:spMkLst>
            <pc:docMk/>
            <pc:sldMk cId="58946546" sldId="261"/>
            <ac:spMk id="4" creationId="{43D0CAFB-9116-DC4D-B3D0-02E0F1286648}"/>
          </ac:spMkLst>
        </pc:spChg>
      </pc:sldChg>
      <pc:sldChg chg="addSp modSp mod">
        <pc:chgData name="Joanna Klimek" userId="01194c15-e922-4886-86b8-26aa0b051640" providerId="ADAL" clId="{189D9C5A-F448-8D49-9992-F5567AD170EE}" dt="2024-02-06T17:40:59.410" v="686" actId="13926"/>
        <pc:sldMkLst>
          <pc:docMk/>
          <pc:sldMk cId="4066429459" sldId="262"/>
        </pc:sldMkLst>
        <pc:spChg chg="add mod">
          <ac:chgData name="Joanna Klimek" userId="01194c15-e922-4886-86b8-26aa0b051640" providerId="ADAL" clId="{189D9C5A-F448-8D49-9992-F5567AD170EE}" dt="2024-02-06T16:36:26.804" v="211" actId="113"/>
          <ac:spMkLst>
            <pc:docMk/>
            <pc:sldMk cId="4066429459" sldId="262"/>
            <ac:spMk id="2" creationId="{73258828-7C86-A388-8D13-AA7706D2949A}"/>
          </ac:spMkLst>
        </pc:spChg>
        <pc:spChg chg="mod">
          <ac:chgData name="Joanna Klimek" userId="01194c15-e922-4886-86b8-26aa0b051640" providerId="ADAL" clId="{189D9C5A-F448-8D49-9992-F5567AD170EE}" dt="2024-02-06T17:40:59.410" v="686" actId="13926"/>
          <ac:spMkLst>
            <pc:docMk/>
            <pc:sldMk cId="4066429459" sldId="262"/>
            <ac:spMk id="4" creationId="{42F0CC38-CC4C-C84C-8709-FF7708A908D1}"/>
          </ac:spMkLst>
        </pc:spChg>
      </pc:sldChg>
      <pc:sldChg chg="addSp delSp modSp add mod ord">
        <pc:chgData name="Joanna Klimek" userId="01194c15-e922-4886-86b8-26aa0b051640" providerId="ADAL" clId="{189D9C5A-F448-8D49-9992-F5567AD170EE}" dt="2024-02-06T17:45:44.351" v="689" actId="14100"/>
        <pc:sldMkLst>
          <pc:docMk/>
          <pc:sldMk cId="91488204" sldId="264"/>
        </pc:sldMkLst>
        <pc:spChg chg="mod">
          <ac:chgData name="Joanna Klimek" userId="01194c15-e922-4886-86b8-26aa0b051640" providerId="ADAL" clId="{189D9C5A-F448-8D49-9992-F5567AD170EE}" dt="2024-02-06T16:47:24.703" v="293" actId="404"/>
          <ac:spMkLst>
            <pc:docMk/>
            <pc:sldMk cId="91488204" sldId="264"/>
            <ac:spMk id="4" creationId="{42F0CC38-CC4C-C84C-8709-FF7708A908D1}"/>
          </ac:spMkLst>
        </pc:spChg>
        <pc:spChg chg="del">
          <ac:chgData name="Joanna Klimek" userId="01194c15-e922-4886-86b8-26aa0b051640" providerId="ADAL" clId="{189D9C5A-F448-8D49-9992-F5567AD170EE}" dt="2024-02-06T16:46:33.119" v="282" actId="21"/>
          <ac:spMkLst>
            <pc:docMk/>
            <pc:sldMk cId="91488204" sldId="264"/>
            <ac:spMk id="15" creationId="{68D0CE85-5109-9C44-9856-334FD7EC4881}"/>
          </ac:spMkLst>
        </pc:spChg>
        <pc:picChg chg="add mod">
          <ac:chgData name="Joanna Klimek" userId="01194c15-e922-4886-86b8-26aa0b051640" providerId="ADAL" clId="{189D9C5A-F448-8D49-9992-F5567AD170EE}" dt="2024-02-06T17:45:44.351" v="689" actId="14100"/>
          <ac:picMkLst>
            <pc:docMk/>
            <pc:sldMk cId="91488204" sldId="264"/>
            <ac:picMk id="2" creationId="{1D8179CD-47C3-28C7-5769-B5F360ECA04B}"/>
          </ac:picMkLst>
        </pc:picChg>
        <pc:picChg chg="add mod">
          <ac:chgData name="Joanna Klimek" userId="01194c15-e922-4886-86b8-26aa0b051640" providerId="ADAL" clId="{189D9C5A-F448-8D49-9992-F5567AD170EE}" dt="2024-02-06T16:45:39.481" v="275" actId="14100"/>
          <ac:picMkLst>
            <pc:docMk/>
            <pc:sldMk cId="91488204" sldId="264"/>
            <ac:picMk id="3" creationId="{3C2A1433-46E2-4212-F9FA-7C3D7F271166}"/>
          </ac:picMkLst>
        </pc:picChg>
        <pc:picChg chg="del">
          <ac:chgData name="Joanna Klimek" userId="01194c15-e922-4886-86b8-26aa0b051640" providerId="ADAL" clId="{189D9C5A-F448-8D49-9992-F5567AD170EE}" dt="2024-02-06T16:45:14.685" v="269" actId="478"/>
          <ac:picMkLst>
            <pc:docMk/>
            <pc:sldMk cId="91488204" sldId="264"/>
            <ac:picMk id="11" creationId="{570F3E46-D022-2D4E-A0D5-133B7A13C34A}"/>
          </ac:picMkLst>
        </pc:picChg>
      </pc:sldChg>
      <pc:sldChg chg="modSp add mod">
        <pc:chgData name="Joanna Klimek" userId="01194c15-e922-4886-86b8-26aa0b051640" providerId="ADAL" clId="{189D9C5A-F448-8D49-9992-F5567AD170EE}" dt="2024-02-06T17:58:33.197" v="837" actId="13926"/>
        <pc:sldMkLst>
          <pc:docMk/>
          <pc:sldMk cId="3185627719" sldId="265"/>
        </pc:sldMkLst>
        <pc:spChg chg="mod">
          <ac:chgData name="Joanna Klimek" userId="01194c15-e922-4886-86b8-26aa0b051640" providerId="ADAL" clId="{189D9C5A-F448-8D49-9992-F5567AD170EE}" dt="2024-02-06T17:58:33.197" v="837" actId="13926"/>
          <ac:spMkLst>
            <pc:docMk/>
            <pc:sldMk cId="3185627719" sldId="265"/>
            <ac:spMk id="4" creationId="{42F0CC38-CC4C-C84C-8709-FF7708A908D1}"/>
          </ac:spMkLst>
        </pc:spChg>
        <pc:spChg chg="mod">
          <ac:chgData name="Joanna Klimek" userId="01194c15-e922-4886-86b8-26aa0b051640" providerId="ADAL" clId="{189D9C5A-F448-8D49-9992-F5567AD170EE}" dt="2024-02-06T17:58:09.155" v="836" actId="20577"/>
          <ac:spMkLst>
            <pc:docMk/>
            <pc:sldMk cId="3185627719" sldId="265"/>
            <ac:spMk id="15" creationId="{68D0CE85-5109-9C44-9856-334FD7EC4881}"/>
          </ac:spMkLst>
        </pc:spChg>
      </pc:sldChg>
      <pc:sldChg chg="modSp del mod">
        <pc:chgData name="Joanna Klimek" userId="01194c15-e922-4886-86b8-26aa0b051640" providerId="ADAL" clId="{189D9C5A-F448-8D49-9992-F5567AD170EE}" dt="2024-02-06T17:31:36.503" v="628" actId="2696"/>
        <pc:sldMkLst>
          <pc:docMk/>
          <pc:sldMk cId="3339265805" sldId="267"/>
        </pc:sldMkLst>
        <pc:spChg chg="mod">
          <ac:chgData name="Joanna Klimek" userId="01194c15-e922-4886-86b8-26aa0b051640" providerId="ADAL" clId="{189D9C5A-F448-8D49-9992-F5567AD170EE}" dt="2024-02-06T17:24:01.047" v="608"/>
          <ac:spMkLst>
            <pc:docMk/>
            <pc:sldMk cId="3339265805" sldId="267"/>
            <ac:spMk id="9" creationId="{B87496AF-D6C3-DE48-A30E-F1B556C39A1D}"/>
          </ac:spMkLst>
        </pc:spChg>
      </pc:sldChg>
      <pc:sldChg chg="addSp delSp modSp del mod">
        <pc:chgData name="Joanna Klimek" userId="01194c15-e922-4886-86b8-26aa0b051640" providerId="ADAL" clId="{189D9C5A-F448-8D49-9992-F5567AD170EE}" dt="2024-02-06T16:33:10.896" v="189" actId="2696"/>
        <pc:sldMkLst>
          <pc:docMk/>
          <pc:sldMk cId="1478064651" sldId="268"/>
        </pc:sldMkLst>
        <pc:spChg chg="add del mod">
          <ac:chgData name="Joanna Klimek" userId="01194c15-e922-4886-86b8-26aa0b051640" providerId="ADAL" clId="{189D9C5A-F448-8D49-9992-F5567AD170EE}" dt="2024-02-06T16:25:11.413" v="95" actId="21"/>
          <ac:spMkLst>
            <pc:docMk/>
            <pc:sldMk cId="1478064651" sldId="268"/>
            <ac:spMk id="2" creationId="{F50A3882-82A8-755A-CD42-1A2E79904728}"/>
          </ac:spMkLst>
        </pc:spChg>
        <pc:spChg chg="mod">
          <ac:chgData name="Joanna Klimek" userId="01194c15-e922-4886-86b8-26aa0b051640" providerId="ADAL" clId="{189D9C5A-F448-8D49-9992-F5567AD170EE}" dt="2024-02-06T16:11:38.578" v="28" actId="20577"/>
          <ac:spMkLst>
            <pc:docMk/>
            <pc:sldMk cId="1478064651" sldId="268"/>
            <ac:spMk id="4" creationId="{7566224E-A05C-4F4F-AB77-CB70AE0A98A0}"/>
          </ac:spMkLst>
        </pc:spChg>
        <pc:picChg chg="add del mod">
          <ac:chgData name="Joanna Klimek" userId="01194c15-e922-4886-86b8-26aa0b051640" providerId="ADAL" clId="{189D9C5A-F448-8D49-9992-F5567AD170EE}" dt="2024-02-06T16:17:38.930" v="75" actId="478"/>
          <ac:picMkLst>
            <pc:docMk/>
            <pc:sldMk cId="1478064651" sldId="268"/>
            <ac:picMk id="5" creationId="{E6D6677A-3C8B-2AA9-9B41-3510ACB3F3D7}"/>
          </ac:picMkLst>
        </pc:picChg>
        <pc:picChg chg="add del mod">
          <ac:chgData name="Joanna Klimek" userId="01194c15-e922-4886-86b8-26aa0b051640" providerId="ADAL" clId="{189D9C5A-F448-8D49-9992-F5567AD170EE}" dt="2024-02-06T16:20:03.810" v="85" actId="478"/>
          <ac:picMkLst>
            <pc:docMk/>
            <pc:sldMk cId="1478064651" sldId="268"/>
            <ac:picMk id="9" creationId="{D9E7B831-09B0-A480-588C-BE21D7873BE0}"/>
          </ac:picMkLst>
        </pc:picChg>
        <pc:picChg chg="add mod">
          <ac:chgData name="Joanna Klimek" userId="01194c15-e922-4886-86b8-26aa0b051640" providerId="ADAL" clId="{189D9C5A-F448-8D49-9992-F5567AD170EE}" dt="2024-02-06T16:25:29.899" v="99" actId="14100"/>
          <ac:picMkLst>
            <pc:docMk/>
            <pc:sldMk cId="1478064651" sldId="268"/>
            <ac:picMk id="10" creationId="{A3BAACBA-965E-CCFE-81A6-6432AD4F7988}"/>
          </ac:picMkLst>
        </pc:picChg>
      </pc:sldChg>
      <pc:sldChg chg="del">
        <pc:chgData name="Joanna Klimek" userId="01194c15-e922-4886-86b8-26aa0b051640" providerId="ADAL" clId="{189D9C5A-F448-8D49-9992-F5567AD170EE}" dt="2024-02-06T17:11:34.896" v="451" actId="2696"/>
        <pc:sldMkLst>
          <pc:docMk/>
          <pc:sldMk cId="3017360580" sldId="269"/>
        </pc:sldMkLst>
      </pc:sldChg>
      <pc:sldChg chg="modSp del mod">
        <pc:chgData name="Joanna Klimek" userId="01194c15-e922-4886-86b8-26aa0b051640" providerId="ADAL" clId="{189D9C5A-F448-8D49-9992-F5567AD170EE}" dt="2024-02-06T16:47:53.174" v="294" actId="2696"/>
        <pc:sldMkLst>
          <pc:docMk/>
          <pc:sldMk cId="2519692391" sldId="271"/>
        </pc:sldMkLst>
        <pc:spChg chg="mod">
          <ac:chgData name="Joanna Klimek" userId="01194c15-e922-4886-86b8-26aa0b051640" providerId="ADAL" clId="{189D9C5A-F448-8D49-9992-F5567AD170EE}" dt="2024-02-06T16:06:27.494" v="1" actId="14100"/>
          <ac:spMkLst>
            <pc:docMk/>
            <pc:sldMk cId="2519692391" sldId="271"/>
            <ac:spMk id="12" creationId="{321D917D-D37B-F754-A705-4A7F916ABF9A}"/>
          </ac:spMkLst>
        </pc:spChg>
        <pc:picChg chg="mod">
          <ac:chgData name="Joanna Klimek" userId="01194c15-e922-4886-86b8-26aa0b051640" providerId="ADAL" clId="{189D9C5A-F448-8D49-9992-F5567AD170EE}" dt="2024-02-06T16:35:20.619" v="206" actId="1076"/>
          <ac:picMkLst>
            <pc:docMk/>
            <pc:sldMk cId="2519692391" sldId="271"/>
            <ac:picMk id="11" creationId="{E3212B76-4812-1D40-8BED-38C170F28A96}"/>
          </ac:picMkLst>
        </pc:picChg>
      </pc:sldChg>
      <pc:sldChg chg="add del">
        <pc:chgData name="Joanna Klimek" userId="01194c15-e922-4886-86b8-26aa0b051640" providerId="ADAL" clId="{189D9C5A-F448-8D49-9992-F5567AD170EE}" dt="2024-02-06T17:11:02.172" v="438"/>
        <pc:sldMkLst>
          <pc:docMk/>
          <pc:sldMk cId="3469425362" sldId="272"/>
        </pc:sldMkLst>
      </pc:sldChg>
      <pc:sldChg chg="delSp modSp del mod">
        <pc:chgData name="Joanna Klimek" userId="01194c15-e922-4886-86b8-26aa0b051640" providerId="ADAL" clId="{189D9C5A-F448-8D49-9992-F5567AD170EE}" dt="2024-02-06T17:10:48.001" v="436" actId="2696"/>
        <pc:sldMkLst>
          <pc:docMk/>
          <pc:sldMk cId="3707181110" sldId="272"/>
        </pc:sldMkLst>
        <pc:graphicFrameChg chg="del mod">
          <ac:chgData name="Joanna Klimek" userId="01194c15-e922-4886-86b8-26aa0b051640" providerId="ADAL" clId="{189D9C5A-F448-8D49-9992-F5567AD170EE}" dt="2024-02-06T16:55:16.063" v="330" actId="21"/>
          <ac:graphicFrameMkLst>
            <pc:docMk/>
            <pc:sldMk cId="3707181110" sldId="272"/>
            <ac:graphicFrameMk id="2" creationId="{3C0C92B2-A3E7-DEC2-C0BB-2F6ADB5FC61B}"/>
          </ac:graphicFrameMkLst>
        </pc:graphicFrameChg>
      </pc:sldChg>
      <pc:sldChg chg="addSp modSp add del mod">
        <pc:chgData name="Joanna Klimek" userId="01194c15-e922-4886-86b8-26aa0b051640" providerId="ADAL" clId="{189D9C5A-F448-8D49-9992-F5567AD170EE}" dt="2024-02-06T16:28:35.514" v="138" actId="2696"/>
        <pc:sldMkLst>
          <pc:docMk/>
          <pc:sldMk cId="206454298" sldId="273"/>
        </pc:sldMkLst>
        <pc:spChg chg="add mod">
          <ac:chgData name="Joanna Klimek" userId="01194c15-e922-4886-86b8-26aa0b051640" providerId="ADAL" clId="{189D9C5A-F448-8D49-9992-F5567AD170EE}" dt="2024-02-06T16:28:18.501" v="136" actId="1076"/>
          <ac:spMkLst>
            <pc:docMk/>
            <pc:sldMk cId="206454298" sldId="273"/>
            <ac:spMk id="3" creationId="{D3B17304-C9FB-6436-F372-42D8660119A5}"/>
          </ac:spMkLst>
        </pc:spChg>
        <pc:spChg chg="mod">
          <ac:chgData name="Joanna Klimek" userId="01194c15-e922-4886-86b8-26aa0b051640" providerId="ADAL" clId="{189D9C5A-F448-8D49-9992-F5567AD170EE}" dt="2024-02-06T16:27:50.014" v="134" actId="27636"/>
          <ac:spMkLst>
            <pc:docMk/>
            <pc:sldMk cId="206454298" sldId="273"/>
            <ac:spMk id="4" creationId="{554FF4DB-AF40-45B6-3A3A-28CBFC47DB0E}"/>
          </ac:spMkLst>
        </pc:spChg>
      </pc:sldChg>
      <pc:sldChg chg="addSp delSp modSp add mod">
        <pc:chgData name="Joanna Klimek" userId="01194c15-e922-4886-86b8-26aa0b051640" providerId="ADAL" clId="{189D9C5A-F448-8D49-9992-F5567AD170EE}" dt="2024-02-06T17:54:03.589" v="744" actId="13926"/>
        <pc:sldMkLst>
          <pc:docMk/>
          <pc:sldMk cId="1550520922" sldId="274"/>
        </pc:sldMkLst>
        <pc:spChg chg="mod">
          <ac:chgData name="Joanna Klimek" userId="01194c15-e922-4886-86b8-26aa0b051640" providerId="ADAL" clId="{189D9C5A-F448-8D49-9992-F5567AD170EE}" dt="2024-02-06T17:54:03.589" v="744" actId="13926"/>
          <ac:spMkLst>
            <pc:docMk/>
            <pc:sldMk cId="1550520922" sldId="274"/>
            <ac:spMk id="4" creationId="{7566224E-A05C-4F4F-AB77-CB70AE0A98A0}"/>
          </ac:spMkLst>
        </pc:spChg>
        <pc:spChg chg="mod">
          <ac:chgData name="Joanna Klimek" userId="01194c15-e922-4886-86b8-26aa0b051640" providerId="ADAL" clId="{189D9C5A-F448-8D49-9992-F5567AD170EE}" dt="2024-02-06T17:52:08.353" v="742" actId="1076"/>
          <ac:spMkLst>
            <pc:docMk/>
            <pc:sldMk cId="1550520922" sldId="274"/>
            <ac:spMk id="20" creationId="{A87AB6FE-5633-C241-9368-E336D2796252}"/>
          </ac:spMkLst>
        </pc:spChg>
        <pc:spChg chg="del">
          <ac:chgData name="Joanna Klimek" userId="01194c15-e922-4886-86b8-26aa0b051640" providerId="ADAL" clId="{189D9C5A-F448-8D49-9992-F5567AD170EE}" dt="2024-02-06T16:28:42.914" v="139" actId="478"/>
          <ac:spMkLst>
            <pc:docMk/>
            <pc:sldMk cId="1550520922" sldId="274"/>
            <ac:spMk id="22" creationId="{491545B8-63A4-694F-AFEC-7AB2BD3100E7}"/>
          </ac:spMkLst>
        </pc:spChg>
        <pc:spChg chg="del">
          <ac:chgData name="Joanna Klimek" userId="01194c15-e922-4886-86b8-26aa0b051640" providerId="ADAL" clId="{189D9C5A-F448-8D49-9992-F5567AD170EE}" dt="2024-02-06T16:28:46.623" v="141" actId="478"/>
          <ac:spMkLst>
            <pc:docMk/>
            <pc:sldMk cId="1550520922" sldId="274"/>
            <ac:spMk id="23" creationId="{BE4D0F31-3076-A648-925C-A9988480014A}"/>
          </ac:spMkLst>
        </pc:spChg>
        <pc:picChg chg="add mod">
          <ac:chgData name="Joanna Klimek" userId="01194c15-e922-4886-86b8-26aa0b051640" providerId="ADAL" clId="{189D9C5A-F448-8D49-9992-F5567AD170EE}" dt="2024-02-06T16:28:44.277" v="140"/>
          <ac:picMkLst>
            <pc:docMk/>
            <pc:sldMk cId="1550520922" sldId="274"/>
            <ac:picMk id="2" creationId="{59927449-6451-08F6-C4ED-EDF4FE2B34F8}"/>
          </ac:picMkLst>
        </pc:picChg>
      </pc:sldChg>
      <pc:sldChg chg="add del setBg">
        <pc:chgData name="Joanna Klimek" userId="01194c15-e922-4886-86b8-26aa0b051640" providerId="ADAL" clId="{189D9C5A-F448-8D49-9992-F5567AD170EE}" dt="2024-02-06T16:33:45.152" v="191"/>
        <pc:sldMkLst>
          <pc:docMk/>
          <pc:sldMk cId="2940383309" sldId="275"/>
        </pc:sldMkLst>
      </pc:sldChg>
      <pc:sldChg chg="addSp delSp modSp add mod">
        <pc:chgData name="Joanna Klimek" userId="01194c15-e922-4886-86b8-26aa0b051640" providerId="ADAL" clId="{189D9C5A-F448-8D49-9992-F5567AD170EE}" dt="2024-02-06T17:50:04.037" v="702" actId="1076"/>
        <pc:sldMkLst>
          <pc:docMk/>
          <pc:sldMk cId="3935169816" sldId="275"/>
        </pc:sldMkLst>
        <pc:spChg chg="add del">
          <ac:chgData name="Joanna Klimek" userId="01194c15-e922-4886-86b8-26aa0b051640" providerId="ADAL" clId="{189D9C5A-F448-8D49-9992-F5567AD170EE}" dt="2024-02-06T16:33:59.887" v="194" actId="22"/>
          <ac:spMkLst>
            <pc:docMk/>
            <pc:sldMk cId="3935169816" sldId="275"/>
            <ac:spMk id="3" creationId="{4EB667F9-DC24-DBCE-F4AD-B7D6A48C5B7E}"/>
          </ac:spMkLst>
        </pc:spChg>
        <pc:spChg chg="mod">
          <ac:chgData name="Joanna Klimek" userId="01194c15-e922-4886-86b8-26aa0b051640" providerId="ADAL" clId="{189D9C5A-F448-8D49-9992-F5567AD170EE}" dt="2024-02-06T17:49:14.265" v="701" actId="1076"/>
          <ac:spMkLst>
            <pc:docMk/>
            <pc:sldMk cId="3935169816" sldId="275"/>
            <ac:spMk id="4" creationId="{43D0CAFB-9116-DC4D-B3D0-02E0F1286648}"/>
          </ac:spMkLst>
        </pc:spChg>
        <pc:picChg chg="add mod">
          <ac:chgData name="Joanna Klimek" userId="01194c15-e922-4886-86b8-26aa0b051640" providerId="ADAL" clId="{189D9C5A-F448-8D49-9992-F5567AD170EE}" dt="2024-02-06T17:50:04.037" v="702" actId="1076"/>
          <ac:picMkLst>
            <pc:docMk/>
            <pc:sldMk cId="3935169816" sldId="275"/>
            <ac:picMk id="7" creationId="{84C10C01-C9D3-F5BF-1900-66515AD3E8C2}"/>
          </ac:picMkLst>
        </pc:picChg>
      </pc:sldChg>
      <pc:sldChg chg="addSp delSp modSp add mod">
        <pc:chgData name="Joanna Klimek" userId="01194c15-e922-4886-86b8-26aa0b051640" providerId="ADAL" clId="{189D9C5A-F448-8D49-9992-F5567AD170EE}" dt="2024-02-06T17:42:06.917" v="687" actId="20577"/>
        <pc:sldMkLst>
          <pc:docMk/>
          <pc:sldMk cId="235234717" sldId="276"/>
        </pc:sldMkLst>
        <pc:spChg chg="mod">
          <ac:chgData name="Joanna Klimek" userId="01194c15-e922-4886-86b8-26aa0b051640" providerId="ADAL" clId="{189D9C5A-F448-8D49-9992-F5567AD170EE}" dt="2024-02-06T17:04:28.961" v="411" actId="1076"/>
          <ac:spMkLst>
            <pc:docMk/>
            <pc:sldMk cId="235234717" sldId="276"/>
            <ac:spMk id="2" creationId="{5CC82FE0-C4E6-9B99-0D81-1D9302A304E2}"/>
          </ac:spMkLst>
        </pc:spChg>
        <pc:spChg chg="mod">
          <ac:chgData name="Joanna Klimek" userId="01194c15-e922-4886-86b8-26aa0b051640" providerId="ADAL" clId="{189D9C5A-F448-8D49-9992-F5567AD170EE}" dt="2024-02-06T17:42:06.917" v="687" actId="20577"/>
          <ac:spMkLst>
            <pc:docMk/>
            <pc:sldMk cId="235234717" sldId="276"/>
            <ac:spMk id="4" creationId="{2FDC3B9E-4535-19DD-3AB0-0872A512EF8E}"/>
          </ac:spMkLst>
        </pc:spChg>
        <pc:spChg chg="add del">
          <ac:chgData name="Joanna Klimek" userId="01194c15-e922-4886-86b8-26aa0b051640" providerId="ADAL" clId="{189D9C5A-F448-8D49-9992-F5567AD170EE}" dt="2024-02-06T17:12:45.841" v="464" actId="22"/>
          <ac:spMkLst>
            <pc:docMk/>
            <pc:sldMk cId="235234717" sldId="276"/>
            <ac:spMk id="6" creationId="{A98D25F3-CB48-3705-459E-2FDDC74E10FD}"/>
          </ac:spMkLst>
        </pc:spChg>
        <pc:spChg chg="add mod">
          <ac:chgData name="Joanna Klimek" userId="01194c15-e922-4886-86b8-26aa0b051640" providerId="ADAL" clId="{189D9C5A-F448-8D49-9992-F5567AD170EE}" dt="2024-02-06T17:13:21.111" v="471" actId="27636"/>
          <ac:spMkLst>
            <pc:docMk/>
            <pc:sldMk cId="235234717" sldId="276"/>
            <ac:spMk id="7" creationId="{C8CFB28D-A376-7210-A2A0-FEB48F3E12DD}"/>
          </ac:spMkLst>
        </pc:spChg>
        <pc:graphicFrameChg chg="add mod modGraphic">
          <ac:chgData name="Joanna Klimek" userId="01194c15-e922-4886-86b8-26aa0b051640" providerId="ADAL" clId="{189D9C5A-F448-8D49-9992-F5567AD170EE}" dt="2024-02-06T17:15:19.956" v="472" actId="1076"/>
          <ac:graphicFrameMkLst>
            <pc:docMk/>
            <pc:sldMk cId="235234717" sldId="276"/>
            <ac:graphicFrameMk id="3" creationId="{E47BA61B-8F5D-83B9-91F3-F7EB03501396}"/>
          </ac:graphicFrameMkLst>
        </pc:graphicFrameChg>
      </pc:sldChg>
      <pc:sldChg chg="modSp add mod">
        <pc:chgData name="Joanna Klimek" userId="01194c15-e922-4886-86b8-26aa0b051640" providerId="ADAL" clId="{189D9C5A-F448-8D49-9992-F5567AD170EE}" dt="2024-02-06T17:12:10.657" v="462"/>
        <pc:sldMkLst>
          <pc:docMk/>
          <pc:sldMk cId="3765987201" sldId="277"/>
        </pc:sldMkLst>
        <pc:spChg chg="mod">
          <ac:chgData name="Joanna Klimek" userId="01194c15-e922-4886-86b8-26aa0b051640" providerId="ADAL" clId="{189D9C5A-F448-8D49-9992-F5567AD170EE}" dt="2024-02-06T17:11:30.958" v="450" actId="20577"/>
          <ac:spMkLst>
            <pc:docMk/>
            <pc:sldMk cId="3765987201" sldId="277"/>
            <ac:spMk id="2" creationId="{61B37385-C22C-50C6-9546-8D593E62A29A}"/>
          </ac:spMkLst>
        </pc:spChg>
        <pc:spChg chg="mod">
          <ac:chgData name="Joanna Klimek" userId="01194c15-e922-4886-86b8-26aa0b051640" providerId="ADAL" clId="{189D9C5A-F448-8D49-9992-F5567AD170EE}" dt="2024-02-06T17:12:10.657" v="462"/>
          <ac:spMkLst>
            <pc:docMk/>
            <pc:sldMk cId="3765987201" sldId="277"/>
            <ac:spMk id="4" creationId="{78C7F080-F167-F561-CAFB-507D6D48B6D5}"/>
          </ac:spMkLst>
        </pc:spChg>
      </pc:sldChg>
      <pc:sldChg chg="modSp add del mod">
        <pc:chgData name="Joanna Klimek" userId="01194c15-e922-4886-86b8-26aa0b051640" providerId="ADAL" clId="{189D9C5A-F448-8D49-9992-F5567AD170EE}" dt="2024-02-06T17:21:37.388" v="598" actId="2696"/>
        <pc:sldMkLst>
          <pc:docMk/>
          <pc:sldMk cId="573084947" sldId="278"/>
        </pc:sldMkLst>
        <pc:spChg chg="mod">
          <ac:chgData name="Joanna Klimek" userId="01194c15-e922-4886-86b8-26aa0b051640" providerId="ADAL" clId="{189D9C5A-F448-8D49-9992-F5567AD170EE}" dt="2024-02-06T17:15:48.143" v="507" actId="20577"/>
          <ac:spMkLst>
            <pc:docMk/>
            <pc:sldMk cId="573084947" sldId="278"/>
            <ac:spMk id="2" creationId="{A3B005BF-C1D3-25E5-D122-D272223A19A4}"/>
          </ac:spMkLst>
        </pc:spChg>
        <pc:spChg chg="mod">
          <ac:chgData name="Joanna Klimek" userId="01194c15-e922-4886-86b8-26aa0b051640" providerId="ADAL" clId="{189D9C5A-F448-8D49-9992-F5567AD170EE}" dt="2024-02-06T17:19:40.586" v="579" actId="14100"/>
          <ac:spMkLst>
            <pc:docMk/>
            <pc:sldMk cId="573084947" sldId="278"/>
            <ac:spMk id="4" creationId="{1625B7D0-0817-5BC1-E49C-95011851E9A4}"/>
          </ac:spMkLst>
        </pc:spChg>
      </pc:sldChg>
      <pc:sldChg chg="addSp delSp modSp add mod">
        <pc:chgData name="Joanna Klimek" userId="01194c15-e922-4886-86b8-26aa0b051640" providerId="ADAL" clId="{189D9C5A-F448-8D49-9992-F5567AD170EE}" dt="2024-02-06T17:26:11.876" v="627" actId="404"/>
        <pc:sldMkLst>
          <pc:docMk/>
          <pc:sldMk cId="1462563132" sldId="279"/>
        </pc:sldMkLst>
        <pc:spChg chg="add mod">
          <ac:chgData name="Joanna Klimek" userId="01194c15-e922-4886-86b8-26aa0b051640" providerId="ADAL" clId="{189D9C5A-F448-8D49-9992-F5567AD170EE}" dt="2024-02-06T17:25:56.134" v="623" actId="27636"/>
          <ac:spMkLst>
            <pc:docMk/>
            <pc:sldMk cId="1462563132" sldId="279"/>
            <ac:spMk id="2" creationId="{F60BAA6B-4657-8402-CEDE-E80EBFBE38A9}"/>
          </ac:spMkLst>
        </pc:spChg>
        <pc:spChg chg="mod">
          <ac:chgData name="Joanna Klimek" userId="01194c15-e922-4886-86b8-26aa0b051640" providerId="ADAL" clId="{189D9C5A-F448-8D49-9992-F5567AD170EE}" dt="2024-02-06T17:26:11.876" v="627" actId="404"/>
          <ac:spMkLst>
            <pc:docMk/>
            <pc:sldMk cId="1462563132" sldId="279"/>
            <ac:spMk id="4" creationId="{F6F3BDD8-EA66-2A80-F207-9DE2ABD57FBC}"/>
          </ac:spMkLst>
        </pc:spChg>
        <pc:picChg chg="del">
          <ac:chgData name="Joanna Klimek" userId="01194c15-e922-4886-86b8-26aa0b051640" providerId="ADAL" clId="{189D9C5A-F448-8D49-9992-F5567AD170EE}" dt="2024-02-06T17:18:53.898" v="574" actId="478"/>
          <ac:picMkLst>
            <pc:docMk/>
            <pc:sldMk cId="1462563132" sldId="279"/>
            <ac:picMk id="7" creationId="{20EB5B08-4CB7-A46D-ED7C-665D6ED120FC}"/>
          </ac:picMkLst>
        </pc:picChg>
      </pc:sldChg>
      <pc:sldChg chg="add del setBg">
        <pc:chgData name="Joanna Klimek" userId="01194c15-e922-4886-86b8-26aa0b051640" providerId="ADAL" clId="{189D9C5A-F448-8D49-9992-F5567AD170EE}" dt="2024-02-06T17:18:52.390" v="572"/>
        <pc:sldMkLst>
          <pc:docMk/>
          <pc:sldMk cId="1601961077" sldId="279"/>
        </pc:sldMkLst>
      </pc:sldChg>
    </pc:docChg>
  </pc:docChgLst>
  <pc:docChgLst>
    <pc:chgData name="Joanna Klimek" userId="01194c15-e922-4886-86b8-26aa0b051640" providerId="ADAL" clId="{D7DD5607-F2E1-44A5-B1E2-D08721A9EDBE}"/>
    <pc:docChg chg="undo custSel modSld">
      <pc:chgData name="Joanna Klimek" userId="01194c15-e922-4886-86b8-26aa0b051640" providerId="ADAL" clId="{D7DD5607-F2E1-44A5-B1E2-D08721A9EDBE}" dt="2024-08-27T10:00:43.921" v="31"/>
      <pc:docMkLst>
        <pc:docMk/>
      </pc:docMkLst>
      <pc:sldChg chg="modSp mod">
        <pc:chgData name="Joanna Klimek" userId="01194c15-e922-4886-86b8-26aa0b051640" providerId="ADAL" clId="{D7DD5607-F2E1-44A5-B1E2-D08721A9EDBE}" dt="2024-08-27T09:59:59.573" v="21"/>
        <pc:sldMkLst>
          <pc:docMk/>
          <pc:sldMk cId="4066429459" sldId="262"/>
        </pc:sldMkLst>
        <pc:spChg chg="mod">
          <ac:chgData name="Joanna Klimek" userId="01194c15-e922-4886-86b8-26aa0b051640" providerId="ADAL" clId="{D7DD5607-F2E1-44A5-B1E2-D08721A9EDBE}" dt="2024-08-27T09:59:59.573" v="21"/>
          <ac:spMkLst>
            <pc:docMk/>
            <pc:sldMk cId="4066429459" sldId="262"/>
            <ac:spMk id="5" creationId="{3FC2084B-9374-577D-F52B-33651CB2210F}"/>
          </ac:spMkLst>
        </pc:spChg>
      </pc:sldChg>
      <pc:sldChg chg="modSp mod">
        <pc:chgData name="Joanna Klimek" userId="01194c15-e922-4886-86b8-26aa0b051640" providerId="ADAL" clId="{D7DD5607-F2E1-44A5-B1E2-D08721A9EDBE}" dt="2024-08-27T09:58:13.531" v="6" actId="20577"/>
        <pc:sldMkLst>
          <pc:docMk/>
          <pc:sldMk cId="235234717" sldId="276"/>
        </pc:sldMkLst>
        <pc:spChg chg="mod">
          <ac:chgData name="Joanna Klimek" userId="01194c15-e922-4886-86b8-26aa0b051640" providerId="ADAL" clId="{D7DD5607-F2E1-44A5-B1E2-D08721A9EDBE}" dt="2024-08-27T09:58:13.531" v="6" actId="20577"/>
          <ac:spMkLst>
            <pc:docMk/>
            <pc:sldMk cId="235234717" sldId="276"/>
            <ac:spMk id="4" creationId="{2FDC3B9E-4535-19DD-3AB0-0872A512EF8E}"/>
          </ac:spMkLst>
        </pc:spChg>
        <pc:graphicFrameChg chg="mod">
          <ac:chgData name="Joanna Klimek" userId="01194c15-e922-4886-86b8-26aa0b051640" providerId="ADAL" clId="{D7DD5607-F2E1-44A5-B1E2-D08721A9EDBE}" dt="2024-08-27T09:58:10.577" v="5" actId="1076"/>
          <ac:graphicFrameMkLst>
            <pc:docMk/>
            <pc:sldMk cId="235234717" sldId="276"/>
            <ac:graphicFrameMk id="3" creationId="{E47BA61B-8F5D-83B9-91F3-F7EB03501396}"/>
          </ac:graphicFrameMkLst>
        </pc:graphicFrameChg>
      </pc:sldChg>
      <pc:sldChg chg="modSp mod">
        <pc:chgData name="Joanna Klimek" userId="01194c15-e922-4886-86b8-26aa0b051640" providerId="ADAL" clId="{D7DD5607-F2E1-44A5-B1E2-D08721A9EDBE}" dt="2024-08-27T09:59:38.482" v="20" actId="20577"/>
        <pc:sldMkLst>
          <pc:docMk/>
          <pc:sldMk cId="3765987201" sldId="277"/>
        </pc:sldMkLst>
        <pc:spChg chg="mod">
          <ac:chgData name="Joanna Klimek" userId="01194c15-e922-4886-86b8-26aa0b051640" providerId="ADAL" clId="{D7DD5607-F2E1-44A5-B1E2-D08721A9EDBE}" dt="2024-08-27T09:59:38.482" v="20" actId="20577"/>
          <ac:spMkLst>
            <pc:docMk/>
            <pc:sldMk cId="3765987201" sldId="277"/>
            <ac:spMk id="3" creationId="{FBE9DC1A-E4AF-C823-1F98-714C29B1AABF}"/>
          </ac:spMkLst>
        </pc:spChg>
        <pc:graphicFrameChg chg="mod modGraphic">
          <ac:chgData name="Joanna Klimek" userId="01194c15-e922-4886-86b8-26aa0b051640" providerId="ADAL" clId="{D7DD5607-F2E1-44A5-B1E2-D08721A9EDBE}" dt="2024-08-27T09:59:26.996" v="14" actId="2711"/>
          <ac:graphicFrameMkLst>
            <pc:docMk/>
            <pc:sldMk cId="3765987201" sldId="277"/>
            <ac:graphicFrameMk id="19" creationId="{6D61374B-5DBC-DF65-81C8-04C9168510D1}"/>
          </ac:graphicFrameMkLst>
        </pc:graphicFrameChg>
      </pc:sldChg>
      <pc:sldChg chg="modSp mod">
        <pc:chgData name="Joanna Klimek" userId="01194c15-e922-4886-86b8-26aa0b051640" providerId="ADAL" clId="{D7DD5607-F2E1-44A5-B1E2-D08721A9EDBE}" dt="2024-08-27T10:00:43.921" v="31"/>
        <pc:sldMkLst>
          <pc:docMk/>
          <pc:sldMk cId="3712992656" sldId="280"/>
        </pc:sldMkLst>
        <pc:spChg chg="mod">
          <ac:chgData name="Joanna Klimek" userId="01194c15-e922-4886-86b8-26aa0b051640" providerId="ADAL" clId="{D7DD5607-F2E1-44A5-B1E2-D08721A9EDBE}" dt="2024-08-27T10:00:09.910" v="23" actId="20577"/>
          <ac:spMkLst>
            <pc:docMk/>
            <pc:sldMk cId="3712992656" sldId="280"/>
            <ac:spMk id="3" creationId="{45BE71A2-014D-D494-C0E5-AD425CCAE223}"/>
          </ac:spMkLst>
        </pc:spChg>
        <pc:graphicFrameChg chg="mod modGraphic">
          <ac:chgData name="Joanna Klimek" userId="01194c15-e922-4886-86b8-26aa0b051640" providerId="ADAL" clId="{D7DD5607-F2E1-44A5-B1E2-D08721A9EDBE}" dt="2024-08-27T10:00:43.921" v="31"/>
          <ac:graphicFrameMkLst>
            <pc:docMk/>
            <pc:sldMk cId="3712992656" sldId="280"/>
            <ac:graphicFrameMk id="16" creationId="{B3A63A57-5741-E444-8A91-CB1525BD3745}"/>
          </ac:graphicFrameMkLst>
        </pc:graphicFrameChg>
      </pc:sldChg>
    </pc:docChg>
  </pc:docChgLst>
  <pc:docChgLst>
    <pc:chgData name="Joanna Klimek" userId="01194c15-e922-4886-86b8-26aa0b051640" providerId="ADAL" clId="{4D63CCD8-804D-4942-8158-0DC0959CFEBB}"/>
    <pc:docChg chg="modSld">
      <pc:chgData name="Joanna Klimek" userId="01194c15-e922-4886-86b8-26aa0b051640" providerId="ADAL" clId="{4D63CCD8-804D-4942-8158-0DC0959CFEBB}" dt="2024-02-19T13:24:41.075" v="10" actId="20577"/>
      <pc:docMkLst>
        <pc:docMk/>
      </pc:docMkLst>
      <pc:sldChg chg="modSp mod">
        <pc:chgData name="Joanna Klimek" userId="01194c15-e922-4886-86b8-26aa0b051640" providerId="ADAL" clId="{4D63CCD8-804D-4942-8158-0DC0959CFEBB}" dt="2024-02-19T12:27:37.523" v="8" actId="20577"/>
        <pc:sldMkLst>
          <pc:docMk/>
          <pc:sldMk cId="235234717" sldId="276"/>
        </pc:sldMkLst>
        <pc:spChg chg="mod">
          <ac:chgData name="Joanna Klimek" userId="01194c15-e922-4886-86b8-26aa0b051640" providerId="ADAL" clId="{4D63CCD8-804D-4942-8158-0DC0959CFEBB}" dt="2024-02-19T12:27:37.523" v="8" actId="20577"/>
          <ac:spMkLst>
            <pc:docMk/>
            <pc:sldMk cId="235234717" sldId="276"/>
            <ac:spMk id="4" creationId="{2FDC3B9E-4535-19DD-3AB0-0872A512EF8E}"/>
          </ac:spMkLst>
        </pc:spChg>
      </pc:sldChg>
      <pc:sldChg chg="modSp mod">
        <pc:chgData name="Joanna Klimek" userId="01194c15-e922-4886-86b8-26aa0b051640" providerId="ADAL" clId="{4D63CCD8-804D-4942-8158-0DC0959CFEBB}" dt="2024-02-19T13:24:41.075" v="10" actId="20577"/>
        <pc:sldMkLst>
          <pc:docMk/>
          <pc:sldMk cId="3765987201" sldId="277"/>
        </pc:sldMkLst>
        <pc:spChg chg="mod">
          <ac:chgData name="Joanna Klimek" userId="01194c15-e922-4886-86b8-26aa0b051640" providerId="ADAL" clId="{4D63CCD8-804D-4942-8158-0DC0959CFEBB}" dt="2024-02-19T13:24:41.075" v="10" actId="20577"/>
          <ac:spMkLst>
            <pc:docMk/>
            <pc:sldMk cId="3765987201" sldId="277"/>
            <ac:spMk id="3" creationId="{FBE9DC1A-E4AF-C823-1F98-714C29B1AABF}"/>
          </ac:spMkLst>
        </pc:spChg>
      </pc:sldChg>
    </pc:docChg>
  </pc:docChgLst>
  <pc:docChgLst>
    <pc:chgData name="Michał Walkowiak" userId="1e37819c-2d55-4a2f-8f5b-a9eabca96040" providerId="ADAL" clId="{7DF03CA9-98B2-4432-B0AC-E456CC255059}"/>
    <pc:docChg chg="custSel modSld">
      <pc:chgData name="Michał Walkowiak" userId="1e37819c-2d55-4a2f-8f5b-a9eabca96040" providerId="ADAL" clId="{7DF03CA9-98B2-4432-B0AC-E456CC255059}" dt="2024-02-19T13:41:24.336" v="1"/>
      <pc:docMkLst>
        <pc:docMk/>
      </pc:docMkLst>
      <pc:sldChg chg="addSp delSp modSp mod">
        <pc:chgData name="Michał Walkowiak" userId="1e37819c-2d55-4a2f-8f5b-a9eabca96040" providerId="ADAL" clId="{7DF03CA9-98B2-4432-B0AC-E456CC255059}" dt="2024-02-19T13:41:24.336" v="1"/>
        <pc:sldMkLst>
          <pc:docMk/>
          <pc:sldMk cId="3765987201" sldId="277"/>
        </pc:sldMkLst>
        <pc:graphicFrameChg chg="add mod">
          <ac:chgData name="Michał Walkowiak" userId="1e37819c-2d55-4a2f-8f5b-a9eabca96040" providerId="ADAL" clId="{7DF03CA9-98B2-4432-B0AC-E456CC255059}" dt="2024-02-19T13:41:24.336" v="1"/>
          <ac:graphicFrameMkLst>
            <pc:docMk/>
            <pc:sldMk cId="3765987201" sldId="277"/>
            <ac:graphicFrameMk id="5" creationId="{051ACD2B-D567-37E4-8080-822C71B659AC}"/>
          </ac:graphicFrameMkLst>
        </pc:graphicFrameChg>
        <pc:graphicFrameChg chg="del">
          <ac:chgData name="Michał Walkowiak" userId="1e37819c-2d55-4a2f-8f5b-a9eabca96040" providerId="ADAL" clId="{7DF03CA9-98B2-4432-B0AC-E456CC255059}" dt="2024-02-19T13:41:22.710" v="0" actId="478"/>
          <ac:graphicFrameMkLst>
            <pc:docMk/>
            <pc:sldMk cId="3765987201" sldId="277"/>
            <ac:graphicFrameMk id="18" creationId="{8271EC3E-06E5-46FC-2528-FFE73FDB9130}"/>
          </ac:graphicFrameMkLst>
        </pc:graphicFrameChg>
      </pc:sldChg>
    </pc:docChg>
  </pc:docChgLst>
  <pc:docChgLst>
    <pc:chgData name="Joanna Klimek" userId="01194c15-e922-4886-86b8-26aa0b051640" providerId="ADAL" clId="{4D6F65E7-B3D9-41B5-8CC6-BD3A031CD074}"/>
    <pc:docChg chg="undo redo custSel addSld delSld modSld">
      <pc:chgData name="Joanna Klimek" userId="01194c15-e922-4886-86b8-26aa0b051640" providerId="ADAL" clId="{4D6F65E7-B3D9-41B5-8CC6-BD3A031CD074}" dt="2024-02-08T13:48:18.424" v="489"/>
      <pc:docMkLst>
        <pc:docMk/>
      </pc:docMkLst>
      <pc:sldChg chg="modSp mod">
        <pc:chgData name="Joanna Klimek" userId="01194c15-e922-4886-86b8-26aa0b051640" providerId="ADAL" clId="{4D6F65E7-B3D9-41B5-8CC6-BD3A031CD074}" dt="2024-02-07T09:54:18.362" v="155" actId="20577"/>
        <pc:sldMkLst>
          <pc:docMk/>
          <pc:sldMk cId="1822825781" sldId="256"/>
        </pc:sldMkLst>
        <pc:spChg chg="mod">
          <ac:chgData name="Joanna Klimek" userId="01194c15-e922-4886-86b8-26aa0b051640" providerId="ADAL" clId="{4D6F65E7-B3D9-41B5-8CC6-BD3A031CD074}" dt="2024-02-07T09:54:18.362" v="155" actId="20577"/>
          <ac:spMkLst>
            <pc:docMk/>
            <pc:sldMk cId="1822825781" sldId="256"/>
            <ac:spMk id="6" creationId="{006ADA3C-703E-A342-8732-2D427022F0C8}"/>
          </ac:spMkLst>
        </pc:spChg>
      </pc:sldChg>
      <pc:sldChg chg="addSp delSp modSp mod">
        <pc:chgData name="Joanna Klimek" userId="01194c15-e922-4886-86b8-26aa0b051640" providerId="ADAL" clId="{4D6F65E7-B3D9-41B5-8CC6-BD3A031CD074}" dt="2024-02-08T13:48:15.507" v="488"/>
        <pc:sldMkLst>
          <pc:docMk/>
          <pc:sldMk cId="4066429459" sldId="262"/>
        </pc:sldMkLst>
        <pc:spChg chg="mod">
          <ac:chgData name="Joanna Klimek" userId="01194c15-e922-4886-86b8-26aa0b051640" providerId="ADAL" clId="{4D6F65E7-B3D9-41B5-8CC6-BD3A031CD074}" dt="2024-02-08T13:39:19.523" v="435" actId="1076"/>
          <ac:spMkLst>
            <pc:docMk/>
            <pc:sldMk cId="4066429459" sldId="262"/>
            <ac:spMk id="2" creationId="{73258828-7C86-A388-8D13-AA7706D2949A}"/>
          </ac:spMkLst>
        </pc:spChg>
        <pc:spChg chg="add del mod">
          <ac:chgData name="Joanna Klimek" userId="01194c15-e922-4886-86b8-26aa0b051640" providerId="ADAL" clId="{4D6F65E7-B3D9-41B5-8CC6-BD3A031CD074}" dt="2024-02-08T13:48:09.442" v="487" actId="21"/>
          <ac:spMkLst>
            <pc:docMk/>
            <pc:sldMk cId="4066429459" sldId="262"/>
            <ac:spMk id="3" creationId="{A8E2BE8A-C3DD-4C78-4D93-3C5F02E96339}"/>
          </ac:spMkLst>
        </pc:spChg>
        <pc:spChg chg="mod">
          <ac:chgData name="Joanna Klimek" userId="01194c15-e922-4886-86b8-26aa0b051640" providerId="ADAL" clId="{4D6F65E7-B3D9-41B5-8CC6-BD3A031CD074}" dt="2024-02-08T13:46:52.326" v="471" actId="1076"/>
          <ac:spMkLst>
            <pc:docMk/>
            <pc:sldMk cId="4066429459" sldId="262"/>
            <ac:spMk id="4" creationId="{42F0CC38-CC4C-C84C-8709-FF7708A908D1}"/>
          </ac:spMkLst>
        </pc:spChg>
        <pc:spChg chg="add mod">
          <ac:chgData name="Joanna Klimek" userId="01194c15-e922-4886-86b8-26aa0b051640" providerId="ADAL" clId="{4D6F65E7-B3D9-41B5-8CC6-BD3A031CD074}" dt="2024-02-08T13:48:15.507" v="488"/>
          <ac:spMkLst>
            <pc:docMk/>
            <pc:sldMk cId="4066429459" sldId="262"/>
            <ac:spMk id="5" creationId="{3FC2084B-9374-577D-F52B-33651CB2210F}"/>
          </ac:spMkLst>
        </pc:spChg>
      </pc:sldChg>
      <pc:sldChg chg="addSp modSp mod">
        <pc:chgData name="Joanna Klimek" userId="01194c15-e922-4886-86b8-26aa0b051640" providerId="ADAL" clId="{4D6F65E7-B3D9-41B5-8CC6-BD3A031CD074}" dt="2024-02-07T09:58:17.326" v="177" actId="1076"/>
        <pc:sldMkLst>
          <pc:docMk/>
          <pc:sldMk cId="91488204" sldId="264"/>
        </pc:sldMkLst>
        <pc:spChg chg="mod">
          <ac:chgData name="Joanna Klimek" userId="01194c15-e922-4886-86b8-26aa0b051640" providerId="ADAL" clId="{4D6F65E7-B3D9-41B5-8CC6-BD3A031CD074}" dt="2024-02-07T09:39:47.854" v="8" actId="14100"/>
          <ac:spMkLst>
            <pc:docMk/>
            <pc:sldMk cId="91488204" sldId="264"/>
            <ac:spMk id="4" creationId="{42F0CC38-CC4C-C84C-8709-FF7708A908D1}"/>
          </ac:spMkLst>
        </pc:spChg>
        <pc:picChg chg="mod">
          <ac:chgData name="Joanna Klimek" userId="01194c15-e922-4886-86b8-26aa0b051640" providerId="ADAL" clId="{4D6F65E7-B3D9-41B5-8CC6-BD3A031CD074}" dt="2024-02-07T09:58:16.693" v="176" actId="1076"/>
          <ac:picMkLst>
            <pc:docMk/>
            <pc:sldMk cId="91488204" sldId="264"/>
            <ac:picMk id="2" creationId="{1D8179CD-47C3-28C7-5769-B5F360ECA04B}"/>
          </ac:picMkLst>
        </pc:picChg>
        <pc:picChg chg="mod">
          <ac:chgData name="Joanna Klimek" userId="01194c15-e922-4886-86b8-26aa0b051640" providerId="ADAL" clId="{4D6F65E7-B3D9-41B5-8CC6-BD3A031CD074}" dt="2024-02-07T09:58:17.326" v="177" actId="1076"/>
          <ac:picMkLst>
            <pc:docMk/>
            <pc:sldMk cId="91488204" sldId="264"/>
            <ac:picMk id="3" creationId="{3C2A1433-46E2-4212-F9FA-7C3D7F271166}"/>
          </ac:picMkLst>
        </pc:picChg>
        <pc:picChg chg="add mod">
          <ac:chgData name="Joanna Klimek" userId="01194c15-e922-4886-86b8-26aa0b051640" providerId="ADAL" clId="{4D6F65E7-B3D9-41B5-8CC6-BD3A031CD074}" dt="2024-02-07T09:41:06.452" v="25" actId="1076"/>
          <ac:picMkLst>
            <pc:docMk/>
            <pc:sldMk cId="91488204" sldId="264"/>
            <ac:picMk id="6" creationId="{A2C40EDE-188B-D834-A512-51D79287D0F6}"/>
          </ac:picMkLst>
        </pc:picChg>
      </pc:sldChg>
      <pc:sldChg chg="addSp delSp modSp mod">
        <pc:chgData name="Joanna Klimek" userId="01194c15-e922-4886-86b8-26aa0b051640" providerId="ADAL" clId="{4D6F65E7-B3D9-41B5-8CC6-BD3A031CD074}" dt="2024-02-07T09:53:43.765" v="126" actId="1076"/>
        <pc:sldMkLst>
          <pc:docMk/>
          <pc:sldMk cId="3185627719" sldId="265"/>
        </pc:sldMkLst>
        <pc:spChg chg="mod">
          <ac:chgData name="Joanna Klimek" userId="01194c15-e922-4886-86b8-26aa0b051640" providerId="ADAL" clId="{4D6F65E7-B3D9-41B5-8CC6-BD3A031CD074}" dt="2024-02-07T09:50:04.442" v="116" actId="1076"/>
          <ac:spMkLst>
            <pc:docMk/>
            <pc:sldMk cId="3185627719" sldId="265"/>
            <ac:spMk id="4" creationId="{42F0CC38-CC4C-C84C-8709-FF7708A908D1}"/>
          </ac:spMkLst>
        </pc:spChg>
        <pc:spChg chg="del">
          <ac:chgData name="Joanna Klimek" userId="01194c15-e922-4886-86b8-26aa0b051640" providerId="ADAL" clId="{4D6F65E7-B3D9-41B5-8CC6-BD3A031CD074}" dt="2024-02-07T09:42:46.099" v="35" actId="478"/>
          <ac:spMkLst>
            <pc:docMk/>
            <pc:sldMk cId="3185627719" sldId="265"/>
            <ac:spMk id="12" creationId="{566D853A-4632-744B-A42C-278D201344E3}"/>
          </ac:spMkLst>
        </pc:spChg>
        <pc:spChg chg="del">
          <ac:chgData name="Joanna Klimek" userId="01194c15-e922-4886-86b8-26aa0b051640" providerId="ADAL" clId="{4D6F65E7-B3D9-41B5-8CC6-BD3A031CD074}" dt="2024-02-07T09:45:59.735" v="72" actId="21"/>
          <ac:spMkLst>
            <pc:docMk/>
            <pc:sldMk cId="3185627719" sldId="265"/>
            <ac:spMk id="13" creationId="{F48C2B0F-9C58-4448-BC13-A238C02A852B}"/>
          </ac:spMkLst>
        </pc:spChg>
        <pc:spChg chg="del">
          <ac:chgData name="Joanna Klimek" userId="01194c15-e922-4886-86b8-26aa0b051640" providerId="ADAL" clId="{4D6F65E7-B3D9-41B5-8CC6-BD3A031CD074}" dt="2024-02-07T09:43:30.897" v="42" actId="21"/>
          <ac:spMkLst>
            <pc:docMk/>
            <pc:sldMk cId="3185627719" sldId="265"/>
            <ac:spMk id="15" creationId="{68D0CE85-5109-9C44-9856-334FD7EC4881}"/>
          </ac:spMkLst>
        </pc:spChg>
        <pc:picChg chg="add mod">
          <ac:chgData name="Joanna Klimek" userId="01194c15-e922-4886-86b8-26aa0b051640" providerId="ADAL" clId="{4D6F65E7-B3D9-41B5-8CC6-BD3A031CD074}" dt="2024-02-07T09:53:43.765" v="126" actId="1076"/>
          <ac:picMkLst>
            <pc:docMk/>
            <pc:sldMk cId="3185627719" sldId="265"/>
            <ac:picMk id="3" creationId="{A00E787E-DC18-498C-1D6E-22A4A7B715FC}"/>
          </ac:picMkLst>
        </pc:picChg>
        <pc:picChg chg="add mod">
          <ac:chgData name="Joanna Klimek" userId="01194c15-e922-4886-86b8-26aa0b051640" providerId="ADAL" clId="{4D6F65E7-B3D9-41B5-8CC6-BD3A031CD074}" dt="2024-02-07T09:53:34.962" v="124" actId="1076"/>
          <ac:picMkLst>
            <pc:docMk/>
            <pc:sldMk cId="3185627719" sldId="265"/>
            <ac:picMk id="6" creationId="{24C92E78-37ED-7BCC-EF9A-7EE942E3E211}"/>
          </ac:picMkLst>
        </pc:picChg>
        <pc:picChg chg="del">
          <ac:chgData name="Joanna Klimek" userId="01194c15-e922-4886-86b8-26aa0b051640" providerId="ADAL" clId="{4D6F65E7-B3D9-41B5-8CC6-BD3A031CD074}" dt="2024-02-07T09:43:48.923" v="44" actId="478"/>
          <ac:picMkLst>
            <pc:docMk/>
            <pc:sldMk cId="3185627719" sldId="265"/>
            <ac:picMk id="9" creationId="{E1CC780F-6D6A-2E44-8290-9D5E91F2E3EF}"/>
          </ac:picMkLst>
        </pc:picChg>
        <pc:picChg chg="add mod">
          <ac:chgData name="Joanna Klimek" userId="01194c15-e922-4886-86b8-26aa0b051640" providerId="ADAL" clId="{4D6F65E7-B3D9-41B5-8CC6-BD3A031CD074}" dt="2024-02-07T09:53:29.884" v="123" actId="1076"/>
          <ac:picMkLst>
            <pc:docMk/>
            <pc:sldMk cId="3185627719" sldId="265"/>
            <ac:picMk id="10" creationId="{7B5C1D5B-DB40-7E71-C2D8-B1349E32616B}"/>
          </ac:picMkLst>
        </pc:picChg>
        <pc:picChg chg="add mod">
          <ac:chgData name="Joanna Klimek" userId="01194c15-e922-4886-86b8-26aa0b051640" providerId="ADAL" clId="{4D6F65E7-B3D9-41B5-8CC6-BD3A031CD074}" dt="2024-02-07T09:51:59.995" v="120"/>
          <ac:picMkLst>
            <pc:docMk/>
            <pc:sldMk cId="3185627719" sldId="265"/>
            <ac:picMk id="19" creationId="{B138642A-6D6A-D453-6032-FC0E1DF3C5FD}"/>
          </ac:picMkLst>
        </pc:picChg>
        <pc:cxnChg chg="add mod">
          <ac:chgData name="Joanna Klimek" userId="01194c15-e922-4886-86b8-26aa0b051640" providerId="ADAL" clId="{4D6F65E7-B3D9-41B5-8CC6-BD3A031CD074}" dt="2024-02-07T09:53:41.794" v="125" actId="1076"/>
          <ac:cxnSpMkLst>
            <pc:docMk/>
            <pc:sldMk cId="3185627719" sldId="265"/>
            <ac:cxnSpMk id="11" creationId="{5E3A0D82-F18C-6A89-AC3A-7757BD2318C4}"/>
          </ac:cxnSpMkLst>
        </pc:cxnChg>
        <pc:cxnChg chg="add mod">
          <ac:chgData name="Joanna Klimek" userId="01194c15-e922-4886-86b8-26aa0b051640" providerId="ADAL" clId="{4D6F65E7-B3D9-41B5-8CC6-BD3A031CD074}" dt="2024-02-07T09:49:46.360" v="115" actId="1076"/>
          <ac:cxnSpMkLst>
            <pc:docMk/>
            <pc:sldMk cId="3185627719" sldId="265"/>
            <ac:cxnSpMk id="18" creationId="{085D2BF2-CBBF-B54D-D994-0D7698335D32}"/>
          </ac:cxnSpMkLst>
        </pc:cxnChg>
      </pc:sldChg>
      <pc:sldChg chg="modSp mod">
        <pc:chgData name="Joanna Klimek" userId="01194c15-e922-4886-86b8-26aa0b051640" providerId="ADAL" clId="{4D6F65E7-B3D9-41B5-8CC6-BD3A031CD074}" dt="2024-02-07T09:55:32.751" v="171" actId="20577"/>
        <pc:sldMkLst>
          <pc:docMk/>
          <pc:sldMk cId="1550520922" sldId="274"/>
        </pc:sldMkLst>
        <pc:spChg chg="mod">
          <ac:chgData name="Joanna Klimek" userId="01194c15-e922-4886-86b8-26aa0b051640" providerId="ADAL" clId="{4D6F65E7-B3D9-41B5-8CC6-BD3A031CD074}" dt="2024-02-07T09:55:32.751" v="171" actId="20577"/>
          <ac:spMkLst>
            <pc:docMk/>
            <pc:sldMk cId="1550520922" sldId="274"/>
            <ac:spMk id="20" creationId="{A87AB6FE-5633-C241-9368-E336D2796252}"/>
          </ac:spMkLst>
        </pc:spChg>
      </pc:sldChg>
      <pc:sldChg chg="modSp mod">
        <pc:chgData name="Joanna Klimek" userId="01194c15-e922-4886-86b8-26aa0b051640" providerId="ADAL" clId="{4D6F65E7-B3D9-41B5-8CC6-BD3A031CD074}" dt="2024-02-07T11:07:55.386" v="243" actId="20577"/>
        <pc:sldMkLst>
          <pc:docMk/>
          <pc:sldMk cId="235234717" sldId="276"/>
        </pc:sldMkLst>
        <pc:spChg chg="mod">
          <ac:chgData name="Joanna Klimek" userId="01194c15-e922-4886-86b8-26aa0b051640" providerId="ADAL" clId="{4D6F65E7-B3D9-41B5-8CC6-BD3A031CD074}" dt="2024-02-07T11:07:55.386" v="243" actId="20577"/>
          <ac:spMkLst>
            <pc:docMk/>
            <pc:sldMk cId="235234717" sldId="276"/>
            <ac:spMk id="4" creationId="{2FDC3B9E-4535-19DD-3AB0-0872A512EF8E}"/>
          </ac:spMkLst>
        </pc:spChg>
        <pc:graphicFrameChg chg="modGraphic">
          <ac:chgData name="Joanna Klimek" userId="01194c15-e922-4886-86b8-26aa0b051640" providerId="ADAL" clId="{4D6F65E7-B3D9-41B5-8CC6-BD3A031CD074}" dt="2024-02-07T10:29:17.774" v="192" actId="20577"/>
          <ac:graphicFrameMkLst>
            <pc:docMk/>
            <pc:sldMk cId="235234717" sldId="276"/>
            <ac:graphicFrameMk id="3" creationId="{E47BA61B-8F5D-83B9-91F3-F7EB03501396}"/>
          </ac:graphicFrameMkLst>
        </pc:graphicFrameChg>
      </pc:sldChg>
      <pc:sldChg chg="addSp delSp modSp mod">
        <pc:chgData name="Joanna Klimek" userId="01194c15-e922-4886-86b8-26aa0b051640" providerId="ADAL" clId="{4D6F65E7-B3D9-41B5-8CC6-BD3A031CD074}" dt="2024-02-08T13:48:01.801" v="485" actId="1076"/>
        <pc:sldMkLst>
          <pc:docMk/>
          <pc:sldMk cId="3765987201" sldId="277"/>
        </pc:sldMkLst>
        <pc:spChg chg="mod">
          <ac:chgData name="Joanna Klimek" userId="01194c15-e922-4886-86b8-26aa0b051640" providerId="ADAL" clId="{4D6F65E7-B3D9-41B5-8CC6-BD3A031CD074}" dt="2024-02-07T11:29:37.111" v="316" actId="13926"/>
          <ac:spMkLst>
            <pc:docMk/>
            <pc:sldMk cId="3765987201" sldId="277"/>
            <ac:spMk id="2" creationId="{61B37385-C22C-50C6-9546-8D593E62A29A}"/>
          </ac:spMkLst>
        </pc:spChg>
        <pc:spChg chg="add mod">
          <ac:chgData name="Joanna Klimek" userId="01194c15-e922-4886-86b8-26aa0b051640" providerId="ADAL" clId="{4D6F65E7-B3D9-41B5-8CC6-BD3A031CD074}" dt="2024-02-08T13:48:01.801" v="485" actId="1076"/>
          <ac:spMkLst>
            <pc:docMk/>
            <pc:sldMk cId="3765987201" sldId="277"/>
            <ac:spMk id="3" creationId="{FBE9DC1A-E4AF-C823-1F98-714C29B1AABF}"/>
          </ac:spMkLst>
        </pc:spChg>
        <pc:spChg chg="mod">
          <ac:chgData name="Joanna Klimek" userId="01194c15-e922-4886-86b8-26aa0b051640" providerId="ADAL" clId="{4D6F65E7-B3D9-41B5-8CC6-BD3A031CD074}" dt="2024-02-07T13:09:38.614" v="427" actId="20577"/>
          <ac:spMkLst>
            <pc:docMk/>
            <pc:sldMk cId="3765987201" sldId="277"/>
            <ac:spMk id="4" creationId="{78C7F080-F167-F561-CAFB-507D6D48B6D5}"/>
          </ac:spMkLst>
        </pc:spChg>
        <pc:spChg chg="add mod">
          <ac:chgData name="Joanna Klimek" userId="01194c15-e922-4886-86b8-26aa0b051640" providerId="ADAL" clId="{4D6F65E7-B3D9-41B5-8CC6-BD3A031CD074}" dt="2024-02-07T11:41:35.243" v="401" actId="1076"/>
          <ac:spMkLst>
            <pc:docMk/>
            <pc:sldMk cId="3765987201" sldId="277"/>
            <ac:spMk id="12" creationId="{6ACF8519-85FD-3923-8A6F-BCD9F4BE97F9}"/>
          </ac:spMkLst>
        </pc:spChg>
        <pc:graphicFrameChg chg="add del mod modGraphic">
          <ac:chgData name="Joanna Klimek" userId="01194c15-e922-4886-86b8-26aa0b051640" providerId="ADAL" clId="{4D6F65E7-B3D9-41B5-8CC6-BD3A031CD074}" dt="2024-02-07T11:29:52.321" v="318" actId="21"/>
          <ac:graphicFrameMkLst>
            <pc:docMk/>
            <pc:sldMk cId="3765987201" sldId="277"/>
            <ac:graphicFrameMk id="8" creationId="{4450BCEA-462E-2D76-F4B6-7CD180357B81}"/>
          </ac:graphicFrameMkLst>
        </pc:graphicFrameChg>
        <pc:graphicFrameChg chg="add mod">
          <ac:chgData name="Joanna Klimek" userId="01194c15-e922-4886-86b8-26aa0b051640" providerId="ADAL" clId="{4D6F65E7-B3D9-41B5-8CC6-BD3A031CD074}" dt="2024-02-07T11:29:55.820" v="319"/>
          <ac:graphicFrameMkLst>
            <pc:docMk/>
            <pc:sldMk cId="3765987201" sldId="277"/>
            <ac:graphicFrameMk id="10" creationId="{82646E9A-96A5-8076-714B-D55A78367EB2}"/>
          </ac:graphicFrameMkLst>
        </pc:graphicFrameChg>
        <pc:graphicFrameChg chg="add del mod">
          <ac:chgData name="Joanna Klimek" userId="01194c15-e922-4886-86b8-26aa0b051640" providerId="ADAL" clId="{4D6F65E7-B3D9-41B5-8CC6-BD3A031CD074}" dt="2024-02-07T11:40:08.832" v="390" actId="21"/>
          <ac:graphicFrameMkLst>
            <pc:docMk/>
            <pc:sldMk cId="3765987201" sldId="277"/>
            <ac:graphicFrameMk id="13" creationId="{6E6FAAB9-FBAB-44CB-DE12-D8A1845349F0}"/>
          </ac:graphicFrameMkLst>
        </pc:graphicFrameChg>
        <pc:graphicFrameChg chg="add mod">
          <ac:chgData name="Joanna Klimek" userId="01194c15-e922-4886-86b8-26aa0b051640" providerId="ADAL" clId="{4D6F65E7-B3D9-41B5-8CC6-BD3A031CD074}" dt="2024-02-07T11:40:12.661" v="391"/>
          <ac:graphicFrameMkLst>
            <pc:docMk/>
            <pc:sldMk cId="3765987201" sldId="277"/>
            <ac:graphicFrameMk id="14" creationId="{6E6FAAB9-FBAB-44CB-DE12-D8A1845349F0}"/>
          </ac:graphicFrameMkLst>
        </pc:graphicFrameChg>
        <pc:graphicFrameChg chg="add del mod modGraphic">
          <ac:chgData name="Joanna Klimek" userId="01194c15-e922-4886-86b8-26aa0b051640" providerId="ADAL" clId="{4D6F65E7-B3D9-41B5-8CC6-BD3A031CD074}" dt="2024-02-07T11:42:38.054" v="407" actId="478"/>
          <ac:graphicFrameMkLst>
            <pc:docMk/>
            <pc:sldMk cId="3765987201" sldId="277"/>
            <ac:graphicFrameMk id="16" creationId="{DDA08256-31A6-0DB3-5710-66A915DAE015}"/>
          </ac:graphicFrameMkLst>
        </pc:graphicFrameChg>
        <pc:graphicFrameChg chg="add mod">
          <ac:chgData name="Joanna Klimek" userId="01194c15-e922-4886-86b8-26aa0b051640" providerId="ADAL" clId="{4D6F65E7-B3D9-41B5-8CC6-BD3A031CD074}" dt="2024-02-07T11:42:22.372" v="403"/>
          <ac:graphicFrameMkLst>
            <pc:docMk/>
            <pc:sldMk cId="3765987201" sldId="277"/>
            <ac:graphicFrameMk id="17" creationId="{5F9DFEC4-DC5B-8DF0-F236-6530CF741E15}"/>
          </ac:graphicFrameMkLst>
        </pc:graphicFrameChg>
        <pc:graphicFrameChg chg="add mod">
          <ac:chgData name="Joanna Klimek" userId="01194c15-e922-4886-86b8-26aa0b051640" providerId="ADAL" clId="{4D6F65E7-B3D9-41B5-8CC6-BD3A031CD074}" dt="2024-02-07T11:42:33.278" v="405" actId="1076"/>
          <ac:graphicFrameMkLst>
            <pc:docMk/>
            <pc:sldMk cId="3765987201" sldId="277"/>
            <ac:graphicFrameMk id="18" creationId="{8271EC3E-06E5-46FC-2528-FFE73FDB9130}"/>
          </ac:graphicFrameMkLst>
        </pc:graphicFrameChg>
        <pc:graphicFrameChg chg="add mod">
          <ac:chgData name="Joanna Klimek" userId="01194c15-e922-4886-86b8-26aa0b051640" providerId="ADAL" clId="{4D6F65E7-B3D9-41B5-8CC6-BD3A031CD074}" dt="2024-02-07T11:42:46.624" v="409" actId="1076"/>
          <ac:graphicFrameMkLst>
            <pc:docMk/>
            <pc:sldMk cId="3765987201" sldId="277"/>
            <ac:graphicFrameMk id="19" creationId="{6D61374B-5DBC-DF65-81C8-04C9168510D1}"/>
          </ac:graphicFrameMkLst>
        </pc:graphicFrameChg>
        <pc:picChg chg="add del mod">
          <ac:chgData name="Joanna Klimek" userId="01194c15-e922-4886-86b8-26aa0b051640" providerId="ADAL" clId="{4D6F65E7-B3D9-41B5-8CC6-BD3A031CD074}" dt="2024-02-07T11:42:19.268" v="402" actId="478"/>
          <ac:picMkLst>
            <pc:docMk/>
            <pc:sldMk cId="3765987201" sldId="277"/>
            <ac:picMk id="5" creationId="{CC7A2EEC-975A-3ABD-A817-C71EA22CF780}"/>
          </ac:picMkLst>
        </pc:picChg>
        <pc:picChg chg="add del mod">
          <ac:chgData name="Joanna Klimek" userId="01194c15-e922-4886-86b8-26aa0b051640" providerId="ADAL" clId="{4D6F65E7-B3D9-41B5-8CC6-BD3A031CD074}" dt="2024-02-07T11:28:31.165" v="308" actId="478"/>
          <ac:picMkLst>
            <pc:docMk/>
            <pc:sldMk cId="3765987201" sldId="277"/>
            <ac:picMk id="7" creationId="{1ACC49E5-C94A-4B46-7620-19E10768EDDF}"/>
          </ac:picMkLst>
        </pc:picChg>
        <pc:picChg chg="add del mod">
          <ac:chgData name="Joanna Klimek" userId="01194c15-e922-4886-86b8-26aa0b051640" providerId="ADAL" clId="{4D6F65E7-B3D9-41B5-8CC6-BD3A031CD074}" dt="2024-02-07T11:38:49.988" v="387" actId="21"/>
          <ac:picMkLst>
            <pc:docMk/>
            <pc:sldMk cId="3765987201" sldId="277"/>
            <ac:picMk id="11" creationId="{61E0F9E8-A293-D0A3-C6E0-B070B6867AEE}"/>
          </ac:picMkLst>
        </pc:picChg>
        <pc:picChg chg="add mod">
          <ac:chgData name="Joanna Klimek" userId="01194c15-e922-4886-86b8-26aa0b051640" providerId="ADAL" clId="{4D6F65E7-B3D9-41B5-8CC6-BD3A031CD074}" dt="2024-02-07T11:40:28.869" v="396" actId="1076"/>
          <ac:picMkLst>
            <pc:docMk/>
            <pc:sldMk cId="3765987201" sldId="277"/>
            <ac:picMk id="15" creationId="{0F5A67C0-EA3D-0B22-80A3-428D04E4653D}"/>
          </ac:picMkLst>
        </pc:picChg>
      </pc:sldChg>
      <pc:sldChg chg="addSp delSp modSp add mod">
        <pc:chgData name="Joanna Klimek" userId="01194c15-e922-4886-86b8-26aa0b051640" providerId="ADAL" clId="{4D6F65E7-B3D9-41B5-8CC6-BD3A031CD074}" dt="2024-02-08T13:48:18.424" v="489"/>
        <pc:sldMkLst>
          <pc:docMk/>
          <pc:sldMk cId="3712992656" sldId="280"/>
        </pc:sldMkLst>
        <pc:spChg chg="mod">
          <ac:chgData name="Joanna Klimek" userId="01194c15-e922-4886-86b8-26aa0b051640" providerId="ADAL" clId="{4D6F65E7-B3D9-41B5-8CC6-BD3A031CD074}" dt="2024-02-07T11:36:53.683" v="383" actId="13926"/>
          <ac:spMkLst>
            <pc:docMk/>
            <pc:sldMk cId="3712992656" sldId="280"/>
            <ac:spMk id="2" creationId="{39478EEB-5D87-C7E5-ACA9-0D6925A52805}"/>
          </ac:spMkLst>
        </pc:spChg>
        <pc:spChg chg="add mod">
          <ac:chgData name="Joanna Klimek" userId="01194c15-e922-4886-86b8-26aa0b051640" providerId="ADAL" clId="{4D6F65E7-B3D9-41B5-8CC6-BD3A031CD074}" dt="2024-02-08T13:48:18.424" v="489"/>
          <ac:spMkLst>
            <pc:docMk/>
            <pc:sldMk cId="3712992656" sldId="280"/>
            <ac:spMk id="3" creationId="{45BE71A2-014D-D494-C0E5-AD425CCAE223}"/>
          </ac:spMkLst>
        </pc:spChg>
        <pc:spChg chg="mod">
          <ac:chgData name="Joanna Klimek" userId="01194c15-e922-4886-86b8-26aa0b051640" providerId="ADAL" clId="{4D6F65E7-B3D9-41B5-8CC6-BD3A031CD074}" dt="2024-02-07T11:34:09.374" v="349" actId="14100"/>
          <ac:spMkLst>
            <pc:docMk/>
            <pc:sldMk cId="3712992656" sldId="280"/>
            <ac:spMk id="4" creationId="{37B46B66-E5FD-FB7D-AB0A-DBA7AB971023}"/>
          </ac:spMkLst>
        </pc:spChg>
        <pc:spChg chg="add mod">
          <ac:chgData name="Joanna Klimek" userId="01194c15-e922-4886-86b8-26aa0b051640" providerId="ADAL" clId="{4D6F65E7-B3D9-41B5-8CC6-BD3A031CD074}" dt="2024-02-07T11:36:00.979" v="378" actId="1076"/>
          <ac:spMkLst>
            <pc:docMk/>
            <pc:sldMk cId="3712992656" sldId="280"/>
            <ac:spMk id="6" creationId="{0469752C-7113-373A-214A-372299E4717C}"/>
          </ac:spMkLst>
        </pc:spChg>
        <pc:spChg chg="add mod">
          <ac:chgData name="Joanna Klimek" userId="01194c15-e922-4886-86b8-26aa0b051640" providerId="ADAL" clId="{4D6F65E7-B3D9-41B5-8CC6-BD3A031CD074}" dt="2024-02-07T11:36:50.180" v="382" actId="13926"/>
          <ac:spMkLst>
            <pc:docMk/>
            <pc:sldMk cId="3712992656" sldId="280"/>
            <ac:spMk id="7" creationId="{8F83035A-0EE0-BA3F-3F2A-42463F6C5961}"/>
          </ac:spMkLst>
        </pc:spChg>
        <pc:spChg chg="add del">
          <ac:chgData name="Joanna Klimek" userId="01194c15-e922-4886-86b8-26aa0b051640" providerId="ADAL" clId="{4D6F65E7-B3D9-41B5-8CC6-BD3A031CD074}" dt="2024-02-07T11:35:21.089" v="364" actId="22"/>
          <ac:spMkLst>
            <pc:docMk/>
            <pc:sldMk cId="3712992656" sldId="280"/>
            <ac:spMk id="10" creationId="{01ACF46D-FDE5-6C6A-A0A1-4C377A39AFD0}"/>
          </ac:spMkLst>
        </pc:spChg>
        <pc:spChg chg="add del">
          <ac:chgData name="Joanna Klimek" userId="01194c15-e922-4886-86b8-26aa0b051640" providerId="ADAL" clId="{4D6F65E7-B3D9-41B5-8CC6-BD3A031CD074}" dt="2024-02-07T11:35:23.229" v="366" actId="22"/>
          <ac:spMkLst>
            <pc:docMk/>
            <pc:sldMk cId="3712992656" sldId="280"/>
            <ac:spMk id="12" creationId="{AAB7FB1D-199B-8614-DB29-44DC07198810}"/>
          </ac:spMkLst>
        </pc:spChg>
        <pc:graphicFrameChg chg="add del mod">
          <ac:chgData name="Joanna Klimek" userId="01194c15-e922-4886-86b8-26aa0b051640" providerId="ADAL" clId="{4D6F65E7-B3D9-41B5-8CC6-BD3A031CD074}" dt="2024-02-07T13:12:58.072" v="430" actId="478"/>
          <ac:graphicFrameMkLst>
            <pc:docMk/>
            <pc:sldMk cId="3712992656" sldId="280"/>
            <ac:graphicFrameMk id="15" creationId="{2E610BA2-BF82-78A2-B737-D7DF9EE3E814}"/>
          </ac:graphicFrameMkLst>
        </pc:graphicFrameChg>
        <pc:graphicFrameChg chg="add mod">
          <ac:chgData name="Joanna Klimek" userId="01194c15-e922-4886-86b8-26aa0b051640" providerId="ADAL" clId="{4D6F65E7-B3D9-41B5-8CC6-BD3A031CD074}" dt="2024-02-07T13:12:49.696" v="429"/>
          <ac:graphicFrameMkLst>
            <pc:docMk/>
            <pc:sldMk cId="3712992656" sldId="280"/>
            <ac:graphicFrameMk id="16" creationId="{B3A63A57-5741-E444-8A91-CB1525BD3745}"/>
          </ac:graphicFrameMkLst>
        </pc:graphicFrameChg>
        <pc:graphicFrameChg chg="add mod">
          <ac:chgData name="Joanna Klimek" userId="01194c15-e922-4886-86b8-26aa0b051640" providerId="ADAL" clId="{4D6F65E7-B3D9-41B5-8CC6-BD3A031CD074}" dt="2024-02-07T13:13:12.422" v="433" actId="1076"/>
          <ac:graphicFrameMkLst>
            <pc:docMk/>
            <pc:sldMk cId="3712992656" sldId="280"/>
            <ac:graphicFrameMk id="17" creationId="{F297EE7A-70CD-06B9-2454-0CCC03379793}"/>
          </ac:graphicFrameMkLst>
        </pc:graphicFrameChg>
        <pc:picChg chg="add del mod">
          <ac:chgData name="Joanna Klimek" userId="01194c15-e922-4886-86b8-26aa0b051640" providerId="ADAL" clId="{4D6F65E7-B3D9-41B5-8CC6-BD3A031CD074}" dt="2024-02-07T13:12:49.277" v="428" actId="478"/>
          <ac:picMkLst>
            <pc:docMk/>
            <pc:sldMk cId="3712992656" sldId="280"/>
            <ac:picMk id="5" creationId="{7017BEF2-1D49-70F4-1C87-EAE468D85AA7}"/>
          </ac:picMkLst>
        </pc:picChg>
        <pc:picChg chg="add del">
          <ac:chgData name="Joanna Klimek" userId="01194c15-e922-4886-86b8-26aa0b051640" providerId="ADAL" clId="{4D6F65E7-B3D9-41B5-8CC6-BD3A031CD074}" dt="2024-02-07T11:35:25.452" v="368" actId="22"/>
          <ac:picMkLst>
            <pc:docMk/>
            <pc:sldMk cId="3712992656" sldId="280"/>
            <ac:picMk id="14" creationId="{F7991B2D-3D20-C8CA-4298-5544CB3A6A0D}"/>
          </ac:picMkLst>
        </pc:picChg>
      </pc:sldChg>
      <pc:sldChg chg="add del">
        <pc:chgData name="Joanna Klimek" userId="01194c15-e922-4886-86b8-26aa0b051640" providerId="ADAL" clId="{4D6F65E7-B3D9-41B5-8CC6-BD3A031CD074}" dt="2024-02-07T11:35:38.494" v="371" actId="2696"/>
        <pc:sldMkLst>
          <pc:docMk/>
          <pc:sldMk cId="3163141970" sldId="281"/>
        </pc:sldMkLst>
      </pc:sldChg>
      <pc:sldChg chg="add del">
        <pc:chgData name="Joanna Klimek" userId="01194c15-e922-4886-86b8-26aa0b051640" providerId="ADAL" clId="{4D6F65E7-B3D9-41B5-8CC6-BD3A031CD074}" dt="2024-02-07T11:34:36.164" v="353" actId="2696"/>
        <pc:sldMkLst>
          <pc:docMk/>
          <pc:sldMk cId="2547033640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55B988-F589-3F4A-B388-F464C15B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BBC48BB-131C-DB4D-914D-A23B52FDD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09766B-A09E-1045-AF6D-16FCBCF8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AD53E7-1831-B84A-8916-9604414D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B3D161-9AF5-B84E-ACA5-5671F937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73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523622-99AC-4E45-9EEF-9C0D9FCD0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94AE78E-D9B3-A149-B362-D1A58BB0F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85BD44-B89C-894A-BA90-EAD5087B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66C712-A808-E046-B2C1-07EC6A45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EE5B75-1BED-F44C-9931-87F910C5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30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9775913-6BD5-D147-9436-FA68369FC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C3EDCA2-EF88-0843-B75A-A072B8BCD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465479-52B3-EF47-88E8-BD430148E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B523DD-60E1-AF49-AFEC-87BA38CA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B0A127-0D4B-F145-8783-08FF2DB0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83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8E0BDC-C851-4247-A06F-67120539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CFB80B-84BD-C043-822F-2FA5DBF10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263AC2-6A53-AE47-943C-617873E9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3F9168-4165-734E-A491-4BB45129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EE2A3F-8340-4E44-8B24-5A906DB9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49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5F3F16-3D05-AA43-832A-B9955C76F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EFE89A-09F8-D54B-AA32-2D054698A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EBF55B-D31E-8649-8DF0-EA1DDFD1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995A55-18FC-5B48-92D0-A01F6208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5DF284-A7FD-C443-9F0E-06FA10A5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57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0F4D7-6A2D-7347-B8A5-F60D2E6A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A12D4D-F880-F84E-91E5-9F0B08385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E9ED857-0FB0-5840-B256-978D0A0AB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394965-0E79-124C-BCC4-C1BCBB06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F484B7B-D1BD-AF46-AE25-3B127EAF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703E988-86FA-304D-89C1-926ADE3A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803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1031E2-8C92-5E40-B6DC-7C7ACB9A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026BF2-8292-0445-951A-F0FCE1138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297FBD-1CFB-B046-8109-999353FC7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D5F3A0B-C82D-8A46-AC93-F0EBEF8A6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8EEFBFB-707D-9149-82E9-5E9336AB2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85FBCB8-6AE5-C04D-8BAA-57AA63B8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E150292-1542-E745-B555-7F23F796E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0B56DD7-C368-394B-9D56-77E13152C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5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6A4405-96FE-E345-A1E8-F4CF52237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0211962-E50B-3B45-B16D-592C5F17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B70A91C-390D-E24A-B3A8-514082E7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3D14732-F68F-714D-AF26-7387C50B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79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D5DE15A-4F0C-BF41-BA73-F4E47C35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566D134-BC13-7B47-A69F-8D16834A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6A7B1B-1D27-F74D-A690-30454E52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968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E04914-132A-614D-B5ED-AD8EA2EE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DB74DC-9132-A242-868B-97EC97AB3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98BD73-4762-4B46-88D9-6CDDF0672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9F0A22D-6463-4544-BF55-7780689E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FF1A39-F17B-6C4B-AAB6-4F682FEB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34F7AA-F8D0-544B-AFCD-E05BBBB8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436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A7092C-6B6C-CF45-A9DE-F0FF71BE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1500539-CE5A-CE44-9D13-193D8CC87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10C025D-5FD8-FA47-9A7C-AA1275775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7405CF8-4A2D-4E49-9A38-BE0E4301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C7DA02-3D4A-4848-AF0C-B60BAED2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B5417FE-8D64-124E-9A7E-0E6749A1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3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F5C1EE3-A1FA-F246-A69C-27857264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1955FDC-53D7-014C-8FAC-D7C521A0E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4CA7F6-574E-BA42-9BAF-AA780DA6C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C8618-666F-0040-BBE9-6C9C74F23A87}" type="datetimeFigureOut">
              <a:rPr lang="pl-PL" smtClean="0"/>
              <a:t>27.08.2024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2BA535-A6B8-7944-BC38-692A2998D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D834D7-1A03-3346-B1D3-D5A32F3F6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A76E8-4862-F047-A003-957E3EB7B1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960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widz.pl/mieszkania-si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imkzn-zachodni.pl/miasta/powid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93B71"/>
            </a:gs>
            <a:gs pos="81000">
              <a:srgbClr val="104B8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894EC305-7CF1-BD40-8A85-984ACE1F2CDC}"/>
              </a:ext>
            </a:extLst>
          </p:cNvPr>
          <p:cNvCxnSpPr>
            <a:cxnSpLocks/>
          </p:cNvCxnSpPr>
          <p:nvPr/>
        </p:nvCxnSpPr>
        <p:spPr>
          <a:xfrm>
            <a:off x="1113183" y="5780808"/>
            <a:ext cx="1107881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96BC5C8-3FE4-2740-8A60-F2737E9521AD}"/>
              </a:ext>
            </a:extLst>
          </p:cNvPr>
          <p:cNvSpPr txBox="1"/>
          <p:nvPr/>
        </p:nvSpPr>
        <p:spPr>
          <a:xfrm>
            <a:off x="1019220" y="5994921"/>
            <a:ext cx="379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>
                <a:solidFill>
                  <a:schemeClr val="bg1"/>
                </a:solidFill>
                <a:latin typeface="DINPro-Regular" panose="02000503030000020004" pitchFamily="2" charset="0"/>
              </a:rPr>
              <a:t>Społeczna Inicjatywa Mieszkaniowa </a:t>
            </a:r>
          </a:p>
          <a:p>
            <a:r>
              <a:rPr lang="pl-PL" sz="1200">
                <a:solidFill>
                  <a:schemeClr val="bg1"/>
                </a:solidFill>
                <a:latin typeface="DINPro-Regular" panose="02000503030000020004" pitchFamily="2" charset="0"/>
              </a:rPr>
              <a:t>„KZN – Zachodni” sp. z o.o.</a:t>
            </a:r>
          </a:p>
          <a:p>
            <a:r>
              <a:rPr lang="pl-PL" sz="1200">
                <a:solidFill>
                  <a:schemeClr val="bg1"/>
                </a:solidFill>
                <a:latin typeface="DINPro-Regular" panose="02000503030000020004" pitchFamily="2" charset="0"/>
              </a:rPr>
              <a:t>www.simkzn-zachodni.pl</a:t>
            </a:r>
          </a:p>
        </p:txBody>
      </p:sp>
      <p:pic>
        <p:nvPicPr>
          <p:cNvPr id="12" name="Obraz 11" descr="Obraz zawierający tekst, clipart&#10;&#10;Opis wygenerowany automatycznie">
            <a:extLst>
              <a:ext uri="{FF2B5EF4-FFF2-40B4-BE49-F238E27FC236}">
                <a16:creationId xmlns:a16="http://schemas.microsoft.com/office/drawing/2014/main" id="{69AA015B-BA98-A84D-9A7C-683F584F7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2" y="845531"/>
            <a:ext cx="1187239" cy="7420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06ADA3C-703E-A342-8732-2D427022F0C8}"/>
              </a:ext>
            </a:extLst>
          </p:cNvPr>
          <p:cNvSpPr txBox="1"/>
          <p:nvPr/>
        </p:nvSpPr>
        <p:spPr>
          <a:xfrm>
            <a:off x="6705599" y="3429000"/>
            <a:ext cx="44904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4000" b="1">
                <a:solidFill>
                  <a:schemeClr val="bg1"/>
                </a:solidFill>
                <a:latin typeface="DINPro-Bold" panose="02000503030000020004" pitchFamily="2" charset="0"/>
              </a:rPr>
              <a:t>Inwestycja mieszkaniowa</a:t>
            </a:r>
          </a:p>
          <a:p>
            <a:pPr>
              <a:spcAft>
                <a:spcPts val="1200"/>
              </a:spcAft>
            </a:pPr>
            <a:r>
              <a:rPr lang="pl-PL" sz="4000" b="1">
                <a:solidFill>
                  <a:schemeClr val="bg1"/>
                </a:solidFill>
                <a:latin typeface="DINPro-Bold" panose="02000503030000020004" pitchFamily="2" charset="0"/>
              </a:rPr>
              <a:t>Powidz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30A5EC73-FB45-4B4D-8CB6-CDE3DD547542}"/>
              </a:ext>
            </a:extLst>
          </p:cNvPr>
          <p:cNvSpPr/>
          <p:nvPr/>
        </p:nvSpPr>
        <p:spPr>
          <a:xfrm>
            <a:off x="2534055" y="562785"/>
            <a:ext cx="1523190" cy="1523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282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93B71"/>
            </a:gs>
            <a:gs pos="81000">
              <a:srgbClr val="104B8C"/>
            </a:gs>
          </a:gsLst>
          <a:lin ang="108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BBD2B5-1DAF-E9B8-F874-4174B4C3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F6F3BDD8-EA66-2A80-F207-9DE2ABD57FBC}"/>
              </a:ext>
            </a:extLst>
          </p:cNvPr>
          <p:cNvSpPr txBox="1"/>
          <p:nvPr/>
        </p:nvSpPr>
        <p:spPr>
          <a:xfrm>
            <a:off x="844063" y="1519517"/>
            <a:ext cx="4700952" cy="113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>
                <a:solidFill>
                  <a:schemeClr val="bg1"/>
                </a:solidFill>
                <a:latin typeface="DINPro-Medium" panose="02000503030000020004" pitchFamily="2" charset="0"/>
              </a:rPr>
              <a:t>INFORMACJE DOSTĘPNE </a:t>
            </a:r>
            <a:br>
              <a:rPr lang="pl-PL" sz="2400" b="1">
                <a:solidFill>
                  <a:schemeClr val="bg1"/>
                </a:solidFill>
                <a:latin typeface="DINPro-Medium" panose="02000503030000020004" pitchFamily="2" charset="0"/>
              </a:rPr>
            </a:br>
            <a:r>
              <a:rPr lang="pl-PL" sz="2400" b="1">
                <a:solidFill>
                  <a:schemeClr val="bg1"/>
                </a:solidFill>
                <a:latin typeface="DINPro-Medium" panose="02000503030000020004" pitchFamily="2" charset="0"/>
              </a:rPr>
              <a:t>NA STRONACH: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13B10CB-0B58-3B38-FE86-E62FD547F89B}"/>
              </a:ext>
            </a:extLst>
          </p:cNvPr>
          <p:cNvCxnSpPr>
            <a:cxnSpLocks/>
          </p:cNvCxnSpPr>
          <p:nvPr/>
        </p:nvCxnSpPr>
        <p:spPr>
          <a:xfrm>
            <a:off x="1113183" y="6049749"/>
            <a:ext cx="1107881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6155A0-E3A8-2942-7DA3-8F2B8DC13628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 panose="02000503030000020004" pitchFamily="2" charset="0"/>
                <a:ea typeface="+mn-ea"/>
                <a:cs typeface="+mn-cs"/>
              </a:rPr>
              <a:t>www.simkzn-zachodni.pl</a:t>
            </a:r>
          </a:p>
        </p:txBody>
      </p:sp>
      <p:pic>
        <p:nvPicPr>
          <p:cNvPr id="9" name="Obraz 8" descr="Obraz zawierający tekst, clipart&#10;&#10;Opis wygenerowany automatycznie">
            <a:extLst>
              <a:ext uri="{FF2B5EF4-FFF2-40B4-BE49-F238E27FC236}">
                <a16:creationId xmlns:a16="http://schemas.microsoft.com/office/drawing/2014/main" id="{CF9B97BE-7D5C-9E4F-F523-95964FD58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048" y="494702"/>
            <a:ext cx="836728" cy="52295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60BAA6B-4657-8402-CEDE-E80EBFBE38A9}"/>
              </a:ext>
            </a:extLst>
          </p:cNvPr>
          <p:cNvSpPr txBox="1">
            <a:spLocks/>
          </p:cNvSpPr>
          <p:nvPr/>
        </p:nvSpPr>
        <p:spPr>
          <a:xfrm>
            <a:off x="4536832" y="1519516"/>
            <a:ext cx="7291754" cy="3732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pl-PL" sz="180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GMINA POWIDZ:</a:t>
            </a:r>
          </a:p>
          <a:p>
            <a:pPr algn="ctr">
              <a:lnSpc>
                <a:spcPct val="150000"/>
              </a:lnSpc>
            </a:pPr>
            <a:r>
              <a:rPr lang="pl-PL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https://powidz.pl/mieszkania-sim/</a:t>
            </a:r>
            <a:endParaRPr lang="pl-PL" sz="24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pl-PL" sz="24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 KZN ZACHODNI:</a:t>
            </a:r>
          </a:p>
          <a:p>
            <a:pPr algn="ctr">
              <a:lnSpc>
                <a:spcPct val="150000"/>
              </a:lnSpc>
            </a:pPr>
            <a:r>
              <a:rPr lang="pl-PL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https://www.simkzn-zachodni.pl/miasta/powidz/</a:t>
            </a:r>
            <a:endParaRPr lang="pl-PL" sz="24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pl-PL" sz="180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63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93B71"/>
            </a:gs>
            <a:gs pos="81000">
              <a:srgbClr val="104B8C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43D0CAFB-9116-DC4D-B3D0-02E0F1286648}"/>
              </a:ext>
            </a:extLst>
          </p:cNvPr>
          <p:cNvSpPr txBox="1"/>
          <p:nvPr/>
        </p:nvSpPr>
        <p:spPr>
          <a:xfrm>
            <a:off x="352720" y="494702"/>
            <a:ext cx="5126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4000" b="1">
                <a:solidFill>
                  <a:schemeClr val="bg1"/>
                </a:solidFill>
                <a:latin typeface="DINPro-Bold" panose="02000503030000020004" pitchFamily="2" charset="0"/>
              </a:rPr>
              <a:t>Lokalizacja: </a:t>
            </a:r>
            <a:br>
              <a:rPr lang="pl-PL" sz="4000" b="1">
                <a:solidFill>
                  <a:schemeClr val="bg1"/>
                </a:solidFill>
                <a:latin typeface="DINPro-Bold" panose="02000503030000020004" pitchFamily="2" charset="0"/>
              </a:rPr>
            </a:br>
            <a:r>
              <a:rPr lang="pl-PL" sz="4000" b="1">
                <a:solidFill>
                  <a:schemeClr val="bg1"/>
                </a:solidFill>
                <a:latin typeface="DINPro-Bold" panose="02000503030000020004" pitchFamily="2" charset="0"/>
              </a:rPr>
              <a:t>ul. Polna/Witkowska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30667A49-0E80-094A-8835-A356FE758F6E}"/>
              </a:ext>
            </a:extLst>
          </p:cNvPr>
          <p:cNvCxnSpPr>
            <a:cxnSpLocks/>
          </p:cNvCxnSpPr>
          <p:nvPr/>
        </p:nvCxnSpPr>
        <p:spPr>
          <a:xfrm>
            <a:off x="1113183" y="6049749"/>
            <a:ext cx="1107881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2DE2DDC-D233-4744-837D-8FB25D93E788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Regular" panose="02000503030000020004" pitchFamily="2" charset="0"/>
                <a:ea typeface="+mn-ea"/>
                <a:cs typeface="+mn-cs"/>
              </a:rPr>
              <a:t>www.simkzn-zachodni.pl</a:t>
            </a:r>
          </a:p>
        </p:txBody>
      </p:sp>
      <p:pic>
        <p:nvPicPr>
          <p:cNvPr id="9" name="Obraz 8" descr="Obraz zawierający tekst, clipart&#10;&#10;Opis wygenerowany automatycznie">
            <a:extLst>
              <a:ext uri="{FF2B5EF4-FFF2-40B4-BE49-F238E27FC236}">
                <a16:creationId xmlns:a16="http://schemas.microsoft.com/office/drawing/2014/main" id="{34354719-A59E-684F-94E4-7ED3946B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048" y="494702"/>
            <a:ext cx="836728" cy="522955"/>
          </a:xfrm>
          <a:prstGeom prst="rect">
            <a:avLst/>
          </a:prstGeom>
        </p:spPr>
      </p:pic>
      <p:pic>
        <p:nvPicPr>
          <p:cNvPr id="7" name="Obraz 6" descr="Obraz zawierający mapa, Fotografia lotnicza, Widok z lotu ptaka, lotnicze">
            <a:extLst>
              <a:ext uri="{FF2B5EF4-FFF2-40B4-BE49-F238E27FC236}">
                <a16:creationId xmlns:a16="http://schemas.microsoft.com/office/drawing/2014/main" id="{84C10C01-C9D3-F5BF-1900-66515AD3E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982" y="2320136"/>
            <a:ext cx="5878794" cy="351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upa 63">
            <a:extLst>
              <a:ext uri="{FF2B5EF4-FFF2-40B4-BE49-F238E27FC236}">
                <a16:creationId xmlns:a16="http://schemas.microsoft.com/office/drawing/2014/main" id="{7B45A765-013A-1647-A7E0-CFE8F209D5AC}"/>
              </a:ext>
            </a:extLst>
          </p:cNvPr>
          <p:cNvGrpSpPr/>
          <p:nvPr/>
        </p:nvGrpSpPr>
        <p:grpSpPr>
          <a:xfrm>
            <a:off x="7786688" y="0"/>
            <a:ext cx="4405312" cy="6858000"/>
            <a:chOff x="7786688" y="0"/>
            <a:chExt cx="4405312" cy="6858000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CF5F439-E9F6-B14C-8768-D9796F966006}"/>
                </a:ext>
              </a:extLst>
            </p:cNvPr>
            <p:cNvSpPr/>
            <p:nvPr/>
          </p:nvSpPr>
          <p:spPr>
            <a:xfrm>
              <a:off x="7786688" y="0"/>
              <a:ext cx="4405312" cy="6858000"/>
            </a:xfrm>
            <a:prstGeom prst="rect">
              <a:avLst/>
            </a:prstGeom>
            <a:gradFill>
              <a:gsLst>
                <a:gs pos="0">
                  <a:srgbClr val="093B71"/>
                </a:gs>
                <a:gs pos="85000">
                  <a:srgbClr val="104B8C"/>
                </a:gs>
              </a:gsLst>
              <a:lin ang="10800000" scaled="0"/>
            </a:gradFill>
            <a:ln w="9525">
              <a:noFill/>
            </a:ln>
            <a:effectLst>
              <a:outerShdw blurRad="50800" dist="50800" dir="5400000" sx="77000" sy="77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3" name="Grupa 42">
              <a:extLst>
                <a:ext uri="{FF2B5EF4-FFF2-40B4-BE49-F238E27FC236}">
                  <a16:creationId xmlns:a16="http://schemas.microsoft.com/office/drawing/2014/main" id="{78E9E13A-8EBE-6042-92EA-94B4DF31DBFB}"/>
                </a:ext>
              </a:extLst>
            </p:cNvPr>
            <p:cNvGrpSpPr/>
            <p:nvPr/>
          </p:nvGrpSpPr>
          <p:grpSpPr>
            <a:xfrm>
              <a:off x="8240142" y="1801724"/>
              <a:ext cx="3476829" cy="3476829"/>
              <a:chOff x="1433010" y="3800609"/>
              <a:chExt cx="205878" cy="205878"/>
            </a:xfrm>
            <a:noFill/>
            <a:effectLst>
              <a:outerShdw blurRad="50800" dist="50800" dir="5400000" sx="77000" sy="77000" algn="ctr" rotWithShape="0">
                <a:srgbClr val="000000">
                  <a:alpha val="21000"/>
                </a:srgbClr>
              </a:outerShdw>
            </a:effectLst>
          </p:grpSpPr>
          <p:sp>
            <p:nvSpPr>
              <p:cNvPr id="44" name="Owal 43">
                <a:extLst>
                  <a:ext uri="{FF2B5EF4-FFF2-40B4-BE49-F238E27FC236}">
                    <a16:creationId xmlns:a16="http://schemas.microsoft.com/office/drawing/2014/main" id="{AEEBF713-55A9-3141-9E2C-53B66BF7CCFC}"/>
                  </a:ext>
                </a:extLst>
              </p:cNvPr>
              <p:cNvSpPr/>
              <p:nvPr/>
            </p:nvSpPr>
            <p:spPr>
              <a:xfrm>
                <a:off x="1433010" y="3800609"/>
                <a:ext cx="205878" cy="205878"/>
              </a:xfrm>
              <a:prstGeom prst="ellipse">
                <a:avLst/>
              </a:prstGeom>
              <a:grpFill/>
              <a:ln w="9525" cap="flat">
                <a:solidFill>
                  <a:srgbClr val="E8E7EF"/>
                </a:solidFill>
                <a:miter lim="400000"/>
              </a:ln>
              <a:effectLst>
                <a:outerShdw blurRad="50800" dist="38100" dir="2700000" algn="tl" rotWithShape="0">
                  <a:srgbClr val="0A4484">
                    <a:alpha val="16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l-PL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  <p:sp>
            <p:nvSpPr>
              <p:cNvPr id="45" name="Owal 44">
                <a:extLst>
                  <a:ext uri="{FF2B5EF4-FFF2-40B4-BE49-F238E27FC236}">
                    <a16:creationId xmlns:a16="http://schemas.microsoft.com/office/drawing/2014/main" id="{1F4E2855-3F60-7C4E-A412-687D4605EBFE}"/>
                  </a:ext>
                </a:extLst>
              </p:cNvPr>
              <p:cNvSpPr/>
              <p:nvPr/>
            </p:nvSpPr>
            <p:spPr>
              <a:xfrm>
                <a:off x="1489902" y="3857501"/>
                <a:ext cx="92095" cy="92095"/>
              </a:xfrm>
              <a:prstGeom prst="ellipse">
                <a:avLst/>
              </a:prstGeom>
              <a:grpFill/>
              <a:ln w="9525" cap="flat">
                <a:solidFill>
                  <a:srgbClr val="E8E7EF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l-PL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p:grpSp>
      </p:grp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065FC30-EFB3-9947-95D1-18F322F71000}"/>
              </a:ext>
            </a:extLst>
          </p:cNvPr>
          <p:cNvCxnSpPr>
            <a:cxnSpLocks/>
          </p:cNvCxnSpPr>
          <p:nvPr/>
        </p:nvCxnSpPr>
        <p:spPr>
          <a:xfrm>
            <a:off x="1113183" y="6049749"/>
            <a:ext cx="11078817" cy="0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">
            <a:extLst>
              <a:ext uri="{FF2B5EF4-FFF2-40B4-BE49-F238E27FC236}">
                <a16:creationId xmlns:a16="http://schemas.microsoft.com/office/drawing/2014/main" id="{7566224E-A05C-4F4F-AB77-CB70AE0A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08" y="1280835"/>
            <a:ext cx="5400554" cy="581832"/>
          </a:xfrm>
        </p:spPr>
        <p:txBody>
          <a:bodyPr>
            <a:normAutofit/>
          </a:bodyPr>
          <a:lstStyle/>
          <a:p>
            <a:r>
              <a:rPr lang="pl-PL" sz="1800">
                <a:solidFill>
                  <a:srgbClr val="104B8C"/>
                </a:solidFill>
                <a:latin typeface="DINPro-Medium" panose="02000503030000020004" pitchFamily="2" charset="0"/>
              </a:rPr>
              <a:t>O INWESTYCJI: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3D8CFFA-828C-AA44-8F15-C350A59CDAE9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>
                <a:solidFill>
                  <a:srgbClr val="104B8C"/>
                </a:solidFill>
                <a:latin typeface="DINPro-Regular" panose="02000503030000020004" pitchFamily="2" charset="0"/>
              </a:rPr>
              <a:t>www.simkzn-zachodni.pl</a:t>
            </a:r>
          </a:p>
        </p:txBody>
      </p:sp>
      <p:pic>
        <p:nvPicPr>
          <p:cNvPr id="24" name="Obraz 23" descr="Obraz zawierający tekst, clipart&#10;&#10;Opis wygenerowany automatycznie">
            <a:extLst>
              <a:ext uri="{FF2B5EF4-FFF2-40B4-BE49-F238E27FC236}">
                <a16:creationId xmlns:a16="http://schemas.microsoft.com/office/drawing/2014/main" id="{72D75E51-D2AD-2844-9EBF-FA8BE9E7E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048" y="494702"/>
            <a:ext cx="836728" cy="522955"/>
          </a:xfrm>
          <a:prstGeom prst="rect">
            <a:avLst/>
          </a:prstGeom>
        </p:spPr>
      </p:pic>
      <p:sp>
        <p:nvSpPr>
          <p:cNvPr id="66" name="pole tekstowe 65">
            <a:extLst>
              <a:ext uri="{FF2B5EF4-FFF2-40B4-BE49-F238E27FC236}">
                <a16:creationId xmlns:a16="http://schemas.microsoft.com/office/drawing/2014/main" id="{DEAE84FF-158D-F840-9A02-538AF6A221F0}"/>
              </a:ext>
            </a:extLst>
          </p:cNvPr>
          <p:cNvSpPr txBox="1"/>
          <p:nvPr/>
        </p:nvSpPr>
        <p:spPr>
          <a:xfrm>
            <a:off x="3249827" y="-691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87AB6FE-5633-C241-9368-E336D2796252}"/>
              </a:ext>
            </a:extLst>
          </p:cNvPr>
          <p:cNvSpPr txBox="1"/>
          <p:nvPr/>
        </p:nvSpPr>
        <p:spPr>
          <a:xfrm>
            <a:off x="1019220" y="2117605"/>
            <a:ext cx="6502341" cy="326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38 mieszkań w 3 kameralnych budynkach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powierzchnia lokali od 30,55 m</a:t>
            </a:r>
            <a:r>
              <a:rPr lang="pl-PL" sz="2000" baseline="30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000" baseline="30000">
                <a:solidFill>
                  <a:srgbClr val="494949"/>
                </a:solidFill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 66,05 m</a:t>
            </a:r>
            <a:r>
              <a:rPr lang="pl-PL" sz="2000" baseline="30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l-PL" sz="2000">
              <a:solidFill>
                <a:srgbClr val="494949"/>
              </a:solidFill>
              <a:effectLst/>
              <a:latin typeface="DINPro-Regular" panose="02000503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garaż podziemny i parking naziemny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mieszkania wykończone „pod klucz”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winda w każdym budynku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ogrzewanie centralne gazowe z c.w.u.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2000">
                <a:solidFill>
                  <a:srgbClr val="494949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fotowoltaika i panele solarne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9927449-6451-08F6-C4ED-EDF4FE2B3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35" y="1621815"/>
            <a:ext cx="4184934" cy="36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2F0CC38-CC4C-C84C-8709-FF7708A908D1}"/>
              </a:ext>
            </a:extLst>
          </p:cNvPr>
          <p:cNvSpPr txBox="1">
            <a:spLocks/>
          </p:cNvSpPr>
          <p:nvPr/>
        </p:nvSpPr>
        <p:spPr>
          <a:xfrm>
            <a:off x="772043" y="562514"/>
            <a:ext cx="2592353" cy="65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>
                <a:solidFill>
                  <a:srgbClr val="104B8C"/>
                </a:solidFill>
                <a:latin typeface="DINPro-Medium" panose="02000503030000020004" pitchFamily="2" charset="0"/>
              </a:rPr>
              <a:t>PRZYKŁADOWE LOKALE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C4E3966-4DBB-5748-9644-77032D04AFF4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>
                <a:solidFill>
                  <a:srgbClr val="104B8C"/>
                </a:solidFill>
                <a:latin typeface="DINPro-Regular" panose="02000503030000020004" pitchFamily="2" charset="0"/>
              </a:rPr>
              <a:t>www.simkzn-zachodni.pl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47A2E87-3AB1-5049-BFCE-BB45189D4E72}"/>
              </a:ext>
            </a:extLst>
          </p:cNvPr>
          <p:cNvCxnSpPr>
            <a:cxnSpLocks/>
          </p:cNvCxnSpPr>
          <p:nvPr/>
        </p:nvCxnSpPr>
        <p:spPr>
          <a:xfrm>
            <a:off x="1113183" y="6049749"/>
            <a:ext cx="11078817" cy="0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zrzut ekranu, Prostokąt, ramka na zdjęcia, w pomieszczeniu&#10;&#10;Opis wygenerowany automatycznie">
            <a:extLst>
              <a:ext uri="{FF2B5EF4-FFF2-40B4-BE49-F238E27FC236}">
                <a16:creationId xmlns:a16="http://schemas.microsoft.com/office/drawing/2014/main" id="{A00E787E-DC18-498C-1D6E-22A4A7B71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539" y="1085778"/>
            <a:ext cx="3885741" cy="4111180"/>
          </a:xfrm>
          <a:prstGeom prst="rect">
            <a:avLst/>
          </a:prstGeom>
        </p:spPr>
      </p:pic>
      <p:pic>
        <p:nvPicPr>
          <p:cNvPr id="6" name="Obraz 5" descr="Obraz zawierający Urządzenie domowe, w pomieszczeniu, ściana, Szafki&#10;&#10;Opis wygenerowany automatycznie">
            <a:extLst>
              <a:ext uri="{FF2B5EF4-FFF2-40B4-BE49-F238E27FC236}">
                <a16:creationId xmlns:a16="http://schemas.microsoft.com/office/drawing/2014/main" id="{24C92E78-37ED-7BCC-EF9A-7EE942E3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94" y="1825023"/>
            <a:ext cx="3683367" cy="4288735"/>
          </a:xfrm>
          <a:prstGeom prst="rect">
            <a:avLst/>
          </a:prstGeom>
        </p:spPr>
      </p:pic>
      <p:pic>
        <p:nvPicPr>
          <p:cNvPr id="10" name="Obraz 9" descr="Obraz zawierający w pomieszczeniu, Szafki, półka, pudełko&#10;&#10;Opis wygenerowany automatycznie">
            <a:extLst>
              <a:ext uri="{FF2B5EF4-FFF2-40B4-BE49-F238E27FC236}">
                <a16:creationId xmlns:a16="http://schemas.microsoft.com/office/drawing/2014/main" id="{7B5C1D5B-DB40-7E71-C2D8-B1349E32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607" y="507406"/>
            <a:ext cx="3781561" cy="5267925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5E3A0D82-F18C-6A89-AC3A-7757BD2318C4}"/>
              </a:ext>
            </a:extLst>
          </p:cNvPr>
          <p:cNvCxnSpPr>
            <a:cxnSpLocks/>
          </p:cNvCxnSpPr>
          <p:nvPr/>
        </p:nvCxnSpPr>
        <p:spPr>
          <a:xfrm flipV="1">
            <a:off x="4003813" y="0"/>
            <a:ext cx="0" cy="6049749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085D2BF2-CBBF-B54D-D994-0D7698335D32}"/>
              </a:ext>
            </a:extLst>
          </p:cNvPr>
          <p:cNvCxnSpPr>
            <a:cxnSpLocks/>
          </p:cNvCxnSpPr>
          <p:nvPr/>
        </p:nvCxnSpPr>
        <p:spPr>
          <a:xfrm flipV="1">
            <a:off x="8146774" y="-1"/>
            <a:ext cx="0" cy="6049749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62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6DD1774D-EE2B-154C-B819-773AA75D584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7990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">
            <a:extLst>
              <a:ext uri="{FF2B5EF4-FFF2-40B4-BE49-F238E27FC236}">
                <a16:creationId xmlns:a16="http://schemas.microsoft.com/office/drawing/2014/main" id="{42F0CC38-CC4C-C84C-8709-FF7708A908D1}"/>
              </a:ext>
            </a:extLst>
          </p:cNvPr>
          <p:cNvSpPr txBox="1">
            <a:spLocks/>
          </p:cNvSpPr>
          <p:nvPr/>
        </p:nvSpPr>
        <p:spPr>
          <a:xfrm>
            <a:off x="656506" y="407831"/>
            <a:ext cx="5086882" cy="301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800" b="1">
                <a:solidFill>
                  <a:srgbClr val="104B8C"/>
                </a:solidFill>
                <a:latin typeface="DINPro-Medium" panose="02000503030000020004" pitchFamily="2" charset="0"/>
              </a:rPr>
              <a:t>Rozpoczęcie budowy: marzec 2024 r.</a:t>
            </a:r>
          </a:p>
          <a:p>
            <a:pPr>
              <a:lnSpc>
                <a:spcPct val="150000"/>
              </a:lnSpc>
            </a:pPr>
            <a:r>
              <a:rPr lang="pl-PL" sz="1800" b="1">
                <a:solidFill>
                  <a:srgbClr val="104B8C"/>
                </a:solidFill>
                <a:latin typeface="DINPro-Medium" panose="02000503030000020004" pitchFamily="2" charset="0"/>
              </a:rPr>
              <a:t>Przekazywanie kluczy: październik 2025 r.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C4E3966-4DBB-5748-9644-77032D04AFF4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>
                <a:solidFill>
                  <a:srgbClr val="104B8C"/>
                </a:solidFill>
                <a:latin typeface="DINPro-Regular" panose="02000503030000020004" pitchFamily="2" charset="0"/>
              </a:rPr>
              <a:t>www.simkzn-zachodni.pl</a:t>
            </a:r>
          </a:p>
        </p:txBody>
      </p:sp>
      <p:pic>
        <p:nvPicPr>
          <p:cNvPr id="2" name="Obraz 1" descr="Obraz zawierający na wolnym powietrzu, chmura, drzewo, trawa">
            <a:extLst>
              <a:ext uri="{FF2B5EF4-FFF2-40B4-BE49-F238E27FC236}">
                <a16:creationId xmlns:a16="http://schemas.microsoft.com/office/drawing/2014/main" id="{1D8179CD-47C3-28C7-5769-B5F360ECA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558" y="3424095"/>
            <a:ext cx="6113444" cy="3438812"/>
          </a:xfrm>
          <a:prstGeom prst="rect">
            <a:avLst/>
          </a:prstGeom>
        </p:spPr>
      </p:pic>
      <p:pic>
        <p:nvPicPr>
          <p:cNvPr id="3" name="Obraz 2" descr="Obraz zawierający budynek, na wolnym powietrzu, architektura, niebo&#10;&#10;Opis wygenerowany automatycznie">
            <a:extLst>
              <a:ext uri="{FF2B5EF4-FFF2-40B4-BE49-F238E27FC236}">
                <a16:creationId xmlns:a16="http://schemas.microsoft.com/office/drawing/2014/main" id="{3C2A1433-46E2-4212-F9FA-7C3D7F271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-4907"/>
            <a:ext cx="6096003" cy="3429002"/>
          </a:xfrm>
          <a:prstGeom prst="rect">
            <a:avLst/>
          </a:prstGeom>
        </p:spPr>
      </p:pic>
      <p:pic>
        <p:nvPicPr>
          <p:cNvPr id="6" name="Obraz 5" descr="Obraz zawierający na wolnym powietrzu, budynek, niebo, chmura&#10;&#10;Opis wygenerowany automatycznie">
            <a:extLst>
              <a:ext uri="{FF2B5EF4-FFF2-40B4-BE49-F238E27FC236}">
                <a16:creationId xmlns:a16="http://schemas.microsoft.com/office/drawing/2014/main" id="{A2C40EDE-188B-D834-A512-51D79287D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424095"/>
            <a:ext cx="6113444" cy="34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2F0CC38-CC4C-C84C-8709-FF7708A908D1}"/>
              </a:ext>
            </a:extLst>
          </p:cNvPr>
          <p:cNvSpPr txBox="1">
            <a:spLocks/>
          </p:cNvSpPr>
          <p:nvPr/>
        </p:nvSpPr>
        <p:spPr>
          <a:xfrm>
            <a:off x="1055308" y="1674921"/>
            <a:ext cx="10573984" cy="4160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Maksymalna stawka czynszu przewidziana ustawą wynosi: </a:t>
            </a:r>
            <a: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 zł/m</a:t>
            </a:r>
            <a:r>
              <a:rPr lang="pl-PL" sz="1400" b="1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endParaRPr lang="pl-PL" sz="1400" dirty="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Przewidywana wysokość czynszu: </a:t>
            </a:r>
            <a:r>
              <a:rPr lang="pl-PL" sz="1400" b="1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22,53 zł/m</a:t>
            </a:r>
            <a:r>
              <a:rPr lang="pl-PL" sz="1400" b="1" baseline="300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l-P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Czynsz wyliczany jest od kosztów budowy.</a:t>
            </a:r>
            <a:endParaRPr lang="pl-PL" sz="1400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pl-PL" sz="1400" dirty="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czynsz składają się: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14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 kredytu i koszty ogólnego zarządu – 17,06 zł/m</a:t>
            </a:r>
            <a:r>
              <a:rPr lang="pl-PL" sz="1400" baseline="300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14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eksploatacji budynku – 4,47 zł/m</a:t>
            </a:r>
            <a:r>
              <a:rPr lang="pl-PL" sz="1400" baseline="300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14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fundusz remontowy – 1,00 zł/m</a:t>
            </a:r>
            <a:r>
              <a:rPr lang="pl-PL" sz="1400" baseline="30000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endParaRPr lang="pl-PL" sz="1200" dirty="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70000"/>
              </a:lnSpc>
            </a:pPr>
            <a:r>
              <a:rPr lang="pl-PL" sz="1400" dirty="0">
                <a:solidFill>
                  <a:srgbClr val="49494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stawki czynszu należy doliczyć </a:t>
            </a:r>
            <a:r>
              <a:rPr lang="pl-PL" sz="1400" b="1" dirty="0">
                <a:solidFill>
                  <a:srgbClr val="49494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zaliczki na media</a:t>
            </a:r>
            <a:r>
              <a:rPr lang="pl-PL" sz="1400" dirty="0">
                <a:solidFill>
                  <a:srgbClr val="49494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(ciepła i zimna woda, centralne ogrzewanie, ścieki – zgodnie z cennikami dostawców) oraz </a:t>
            </a:r>
            <a:r>
              <a:rPr lang="pl-PL" sz="1400" b="1" dirty="0">
                <a:solidFill>
                  <a:srgbClr val="49494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wywóz odpadów.</a:t>
            </a:r>
            <a:r>
              <a:rPr lang="pl-PL" sz="1400" dirty="0">
                <a:solidFill>
                  <a:srgbClr val="49494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Pobierany czynsz służy jedynie pokryciu kosztów utrzymania zasobu mieszkaniowego (SIM nie generuje zysku z pobieranego czynszu).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1CC780F-6D6A-2E44-8290-9D5E91F2E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048" y="494702"/>
            <a:ext cx="836728" cy="522955"/>
          </a:xfrm>
          <a:prstGeom prst="rect">
            <a:avLst/>
          </a:prstGeom>
        </p:spPr>
      </p:pic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6DD1774D-EE2B-154C-B819-773AA75D5841}"/>
              </a:ext>
            </a:extLst>
          </p:cNvPr>
          <p:cNvCxnSpPr>
            <a:cxnSpLocks/>
          </p:cNvCxnSpPr>
          <p:nvPr/>
        </p:nvCxnSpPr>
        <p:spPr>
          <a:xfrm>
            <a:off x="1113183" y="6049749"/>
            <a:ext cx="11078817" cy="0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C4E3966-4DBB-5748-9644-77032D04AFF4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>
                <a:solidFill>
                  <a:srgbClr val="104B8C"/>
                </a:solidFill>
                <a:latin typeface="DINPro-Regular" panose="02000503030000020004" pitchFamily="2" charset="0"/>
              </a:rPr>
              <a:t>www.simkzn-zachodni.pl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3258828-7C86-A388-8D13-AA7706D2949A}"/>
              </a:ext>
            </a:extLst>
          </p:cNvPr>
          <p:cNvSpPr txBox="1">
            <a:spLocks/>
          </p:cNvSpPr>
          <p:nvPr/>
        </p:nvSpPr>
        <p:spPr>
          <a:xfrm>
            <a:off x="1055308" y="1019714"/>
            <a:ext cx="5400554" cy="65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800">
                <a:solidFill>
                  <a:srgbClr val="104B8C"/>
                </a:solidFill>
                <a:latin typeface="DINPro-Medium" panose="02000503030000020004" pitchFamily="2" charset="0"/>
              </a:rPr>
              <a:t>WYSOKOŚĆ CZYNSZU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FC2084B-9374-577D-F52B-33651CB2210F}"/>
              </a:ext>
            </a:extLst>
          </p:cNvPr>
          <p:cNvSpPr txBox="1"/>
          <p:nvPr/>
        </p:nvSpPr>
        <p:spPr>
          <a:xfrm>
            <a:off x="9714963" y="6049749"/>
            <a:ext cx="1914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5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 na dzień 27.08.2024 r.</a:t>
            </a:r>
          </a:p>
        </p:txBody>
      </p:sp>
    </p:spTree>
    <p:extLst>
      <p:ext uri="{BB962C8B-B14F-4D97-AF65-F5344CB8AC3E}">
        <p14:creationId xmlns:p14="http://schemas.microsoft.com/office/powerpoint/2010/main" val="4066429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C281-74A8-3C09-B394-8CE00DC47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2FDC3B9E-4535-19DD-3AB0-0872A512EF8E}"/>
              </a:ext>
            </a:extLst>
          </p:cNvPr>
          <p:cNvSpPr txBox="1">
            <a:spLocks/>
          </p:cNvSpPr>
          <p:nvPr/>
        </p:nvSpPr>
        <p:spPr>
          <a:xfrm>
            <a:off x="1055308" y="1817080"/>
            <a:ext cx="9929215" cy="4700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pl-PL" sz="1400" dirty="0">
              <a:solidFill>
                <a:srgbClr val="494949"/>
              </a:solidFill>
              <a:latin typeface="DINPro-Medium" panose="02000503030000020004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sz="1400" dirty="0">
                <a:solidFill>
                  <a:srgbClr val="494949"/>
                </a:solidFill>
                <a:latin typeface="DINPro-Medium" panose="02000503030000020004" pitchFamily="2" charset="0"/>
              </a:rPr>
              <a:t>Przyszli najemcy nie mogą mieć tytułu prawnego do lokalu mieszkalnego na terenie Gminy Powidz. Przez tytuł prawny należy rozumieć zarówno prawo własności, jak i umowę najmu, którą należy wypowiedzieć przez zamieszkaniem w SIM. Zasada ta dotyczy wszystkich członków gospodarstwa domowego.</a:t>
            </a:r>
          </a:p>
          <a:p>
            <a:pPr>
              <a:lnSpc>
                <a:spcPct val="150000"/>
              </a:lnSpc>
            </a:pPr>
            <a:endParaRPr lang="pl-PL" sz="1400" dirty="0">
              <a:solidFill>
                <a:srgbClr val="494949"/>
              </a:solidFill>
              <a:latin typeface="DINPro-Medium" panose="02000503030000020004" pitchFamily="2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pl-PL" sz="1400" dirty="0">
                <a:solidFill>
                  <a:srgbClr val="104B8C"/>
                </a:solidFill>
                <a:effectLst/>
                <a:latin typeface="DINPro-Regular" panose="02000503030000020004" pitchFamily="2" charset="0"/>
                <a:ea typeface="Calibri" panose="020F0502020204030204" pitchFamily="34" charset="0"/>
                <a:cs typeface="Open Sans" panose="020B0606030504020204" pitchFamily="34" charset="0"/>
              </a:rPr>
              <a:t>KRYTERIUM DOCHODOWE: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endParaRPr lang="pl-PL" sz="1400" dirty="0">
              <a:solidFill>
                <a:srgbClr val="104B8C"/>
              </a:solidFill>
              <a:latin typeface="DINPro-Regular" panose="02000503030000020004" pitchFamily="2" charset="0"/>
              <a:ea typeface="Calibri" panose="020F050202020403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pl-PL" sz="1400" dirty="0">
              <a:solidFill>
                <a:srgbClr val="104B8C"/>
              </a:solidFill>
              <a:effectLst/>
              <a:latin typeface="DINPro-Regular" panose="02000503030000020004" pitchFamily="2" charset="0"/>
              <a:ea typeface="Calibri" panose="020F050202020403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pl-PL" sz="1400" dirty="0">
              <a:solidFill>
                <a:srgbClr val="104B8C"/>
              </a:solidFill>
              <a:latin typeface="DINPro-Regular" panose="02000503030000020004" pitchFamily="2" charset="0"/>
              <a:ea typeface="Calibri" panose="020F050202020403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pl-PL" sz="1400" dirty="0">
              <a:solidFill>
                <a:srgbClr val="104B8C"/>
              </a:solidFill>
              <a:effectLst/>
              <a:latin typeface="DINPro-Regular" panose="02000503030000020004" pitchFamily="2" charset="0"/>
              <a:ea typeface="Calibri" panose="020F050202020403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3"/>
            </a:pPr>
            <a:r>
              <a:rPr lang="pl-PL" sz="1400" dirty="0">
                <a:solidFill>
                  <a:srgbClr val="104B8C"/>
                </a:solidFill>
                <a:latin typeface="DINPro-Medium" panose="02000503030000020004" pitchFamily="2" charset="0"/>
              </a:rPr>
              <a:t>KRYTERIA DODATKOWE </a:t>
            </a:r>
            <a:r>
              <a:rPr lang="pl-PL" sz="1400" dirty="0">
                <a:solidFill>
                  <a:srgbClr val="494949"/>
                </a:solidFill>
                <a:latin typeface="DINPro-Medium" panose="02000503030000020004" pitchFamily="2" charset="0"/>
              </a:rPr>
              <a:t>określone w uchwale nr LII/442/23 Rady Gminy Powidz z dnia 23 listopada 2023 r. w sprawie określenia zasad przeprowadzenia naboru wniosków o zawarcie umów najmu lokali mieszkalnych objętych możliwością stosowania dopłat do czynszu oraz stosowanych kryteriów pierwszeństwa przydziału lokali w uchwale Nr VI/37/24 Rady Gminy Powidz z dnia 6 sierpnia 2024 roku zmieniająca uchwałę w sprawie określenia zasad przeprowadzenia naboru wniosków o zawarcie umów najmu lokali mieszkalnych objętych możliwością stosowania dopłat do czynszu oraz stosowanych kryteriów pierwszeństwa przydziału lokali.</a:t>
            </a:r>
            <a:endParaRPr lang="pl-PL" sz="1400" dirty="0">
              <a:solidFill>
                <a:srgbClr val="494949"/>
              </a:solidFill>
              <a:effectLst/>
              <a:latin typeface="DINPro-Regular" panose="02000503030000020004" pitchFamily="2" charset="0"/>
              <a:ea typeface="Calibri" panose="020F050202020403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endParaRPr lang="pl-PL" sz="1800" dirty="0">
              <a:solidFill>
                <a:srgbClr val="104B8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endParaRPr lang="pl-PL" sz="1400" dirty="0">
              <a:solidFill>
                <a:srgbClr val="494949"/>
              </a:solidFill>
              <a:latin typeface="DINPro-Medium" panose="02000503030000020004" pitchFamily="2" charset="0"/>
            </a:endParaRPr>
          </a:p>
          <a:p>
            <a:pPr>
              <a:lnSpc>
                <a:spcPct val="150000"/>
              </a:lnSpc>
            </a:pPr>
            <a:endParaRPr lang="pl-PL" sz="1400" dirty="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4D813D9-D5BC-DE7A-6406-1CACD8FCC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048" y="494702"/>
            <a:ext cx="836728" cy="522955"/>
          </a:xfrm>
          <a:prstGeom prst="rect">
            <a:avLst/>
          </a:prstGeom>
        </p:spPr>
      </p:pic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0E878734-0EE1-4040-F62E-4CDCB54BD1FE}"/>
              </a:ext>
            </a:extLst>
          </p:cNvPr>
          <p:cNvCxnSpPr>
            <a:cxnSpLocks/>
          </p:cNvCxnSpPr>
          <p:nvPr/>
        </p:nvCxnSpPr>
        <p:spPr>
          <a:xfrm>
            <a:off x="1113183" y="6049749"/>
            <a:ext cx="11078817" cy="0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1454E7E-C524-4015-F321-E08AFE27E663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>
                <a:solidFill>
                  <a:srgbClr val="104B8C"/>
                </a:solidFill>
                <a:latin typeface="DINPro-Regular" panose="02000503030000020004" pitchFamily="2" charset="0"/>
              </a:rPr>
              <a:t>www.simkzn-zachodni.pl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C82FE0-C4E6-9B99-0D81-1D9302A304E2}"/>
              </a:ext>
            </a:extLst>
          </p:cNvPr>
          <p:cNvSpPr txBox="1">
            <a:spLocks/>
          </p:cNvSpPr>
          <p:nvPr/>
        </p:nvSpPr>
        <p:spPr>
          <a:xfrm>
            <a:off x="867840" y="694116"/>
            <a:ext cx="5400554" cy="65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800">
                <a:solidFill>
                  <a:srgbClr val="104B8C"/>
                </a:solidFill>
                <a:latin typeface="DINPro-Medium" panose="02000503030000020004" pitchFamily="2" charset="0"/>
              </a:rPr>
              <a:t>KRYTERIA PRZYDZIAŁU LOKALU Z ZASOBU SIM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47BA61B-8F5D-83B9-91F3-F7EB03501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89848"/>
              </p:ext>
            </p:extLst>
          </p:nvPr>
        </p:nvGraphicFramePr>
        <p:xfrm>
          <a:off x="1468382" y="3307778"/>
          <a:ext cx="8231613" cy="918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3320">
                  <a:extLst>
                    <a:ext uri="{9D8B030D-6E8A-4147-A177-3AD203B41FA5}">
                      <a16:colId xmlns:a16="http://schemas.microsoft.com/office/drawing/2014/main" val="1374614437"/>
                    </a:ext>
                  </a:extLst>
                </a:gridCol>
                <a:gridCol w="1264991">
                  <a:extLst>
                    <a:ext uri="{9D8B030D-6E8A-4147-A177-3AD203B41FA5}">
                      <a16:colId xmlns:a16="http://schemas.microsoft.com/office/drawing/2014/main" val="1478849453"/>
                    </a:ext>
                  </a:extLst>
                </a:gridCol>
                <a:gridCol w="1099994">
                  <a:extLst>
                    <a:ext uri="{9D8B030D-6E8A-4147-A177-3AD203B41FA5}">
                      <a16:colId xmlns:a16="http://schemas.microsoft.com/office/drawing/2014/main" val="3548777880"/>
                    </a:ext>
                  </a:extLst>
                </a:gridCol>
                <a:gridCol w="1283325">
                  <a:extLst>
                    <a:ext uri="{9D8B030D-6E8A-4147-A177-3AD203B41FA5}">
                      <a16:colId xmlns:a16="http://schemas.microsoft.com/office/drawing/2014/main" val="1850848064"/>
                    </a:ext>
                  </a:extLst>
                </a:gridCol>
                <a:gridCol w="1338324">
                  <a:extLst>
                    <a:ext uri="{9D8B030D-6E8A-4147-A177-3AD203B41FA5}">
                      <a16:colId xmlns:a16="http://schemas.microsoft.com/office/drawing/2014/main" val="1747564510"/>
                    </a:ext>
                  </a:extLst>
                </a:gridCol>
                <a:gridCol w="1191659">
                  <a:extLst>
                    <a:ext uri="{9D8B030D-6E8A-4147-A177-3AD203B41FA5}">
                      <a16:colId xmlns:a16="http://schemas.microsoft.com/office/drawing/2014/main" val="67723659"/>
                    </a:ext>
                  </a:extLst>
                </a:gridCol>
              </a:tblGrid>
              <a:tr h="4200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Ilość osób w gospodarstwie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osoba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osoby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osoby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osoby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osób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59734287"/>
                  </a:ext>
                </a:extLst>
              </a:tr>
              <a:tr h="49800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Kwota netto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6 079,33 zł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8 511,06 zł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11 753,38 zł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13 779,82 zł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16 616,84 zł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1520187"/>
                  </a:ext>
                </a:extLst>
              </a:tr>
            </a:tbl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id="{C8CFB28D-A376-7210-A2A0-FEB48F3E12DD}"/>
              </a:ext>
            </a:extLst>
          </p:cNvPr>
          <p:cNvSpPr txBox="1">
            <a:spLocks/>
          </p:cNvSpPr>
          <p:nvPr/>
        </p:nvSpPr>
        <p:spPr>
          <a:xfrm>
            <a:off x="867840" y="1161857"/>
            <a:ext cx="9190560" cy="65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800">
                <a:solidFill>
                  <a:srgbClr val="104B8C"/>
                </a:solidFill>
                <a:latin typeface="DINPro-Regular" panose="02000503030000020004" pitchFamily="2" charset="0"/>
              </a:rPr>
              <a:t>Osoba chcąca zamieszkać w lokalu z zasobu SIM KZN Zachodni musi spełnić łącznie następujące kryteria:</a:t>
            </a:r>
          </a:p>
        </p:txBody>
      </p:sp>
    </p:spTree>
    <p:extLst>
      <p:ext uri="{BB962C8B-B14F-4D97-AF65-F5344CB8AC3E}">
        <p14:creationId xmlns:p14="http://schemas.microsoft.com/office/powerpoint/2010/main" val="23523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DCCA8-C292-7C96-1B47-AE7D1F493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78C7F080-F167-F561-CAFB-507D6D48B6D5}"/>
              </a:ext>
            </a:extLst>
          </p:cNvPr>
          <p:cNvSpPr txBox="1">
            <a:spLocks/>
          </p:cNvSpPr>
          <p:nvPr/>
        </p:nvSpPr>
        <p:spPr>
          <a:xfrm>
            <a:off x="1055308" y="1674921"/>
            <a:ext cx="10573984" cy="1981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40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Najemcy lokali mieszkalnych wybudowanych przez SIM będą mieli możliwość skorzystania z dopłat do czynszu. </a:t>
            </a:r>
          </a:p>
          <a:p>
            <a:pPr>
              <a:lnSpc>
                <a:spcPct val="150000"/>
              </a:lnSpc>
            </a:pPr>
            <a:r>
              <a:rPr lang="pl-PL" sz="140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dopłaty będzie uzależniona m.in. od ilości osób zamieszkujących lokal oraz jego powierzchni. </a:t>
            </a:r>
          </a:p>
          <a:p>
            <a:pPr>
              <a:lnSpc>
                <a:spcPct val="150000"/>
              </a:lnSpc>
            </a:pPr>
            <a:r>
              <a:rPr lang="pl-PL" sz="140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Progi dochodowe uprawniające do dopłat (wartości brutto):</a:t>
            </a:r>
          </a:p>
          <a:p>
            <a:pPr>
              <a:lnSpc>
                <a:spcPct val="150000"/>
              </a:lnSpc>
            </a:pPr>
            <a:endParaRPr lang="pl-PL" sz="140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pl-PL" sz="140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pl-PL" sz="140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AD9441C-2B91-AEE7-5EC6-0EE6B14C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048" y="494702"/>
            <a:ext cx="836728" cy="522955"/>
          </a:xfrm>
          <a:prstGeom prst="rect">
            <a:avLst/>
          </a:prstGeom>
        </p:spPr>
      </p:pic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2A95F95-418E-9D12-79F5-84DF6D8603FE}"/>
              </a:ext>
            </a:extLst>
          </p:cNvPr>
          <p:cNvCxnSpPr>
            <a:cxnSpLocks/>
          </p:cNvCxnSpPr>
          <p:nvPr/>
        </p:nvCxnSpPr>
        <p:spPr>
          <a:xfrm>
            <a:off x="1113183" y="6049749"/>
            <a:ext cx="11078817" cy="0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8547091-FFA2-76E2-6CBD-31C765454B67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>
                <a:solidFill>
                  <a:srgbClr val="104B8C"/>
                </a:solidFill>
                <a:latin typeface="DINPro-Regular" panose="02000503030000020004" pitchFamily="2" charset="0"/>
              </a:rPr>
              <a:t>www.simkzn-zachodni.pl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1B37385-C22C-50C6-9546-8D593E62A29A}"/>
              </a:ext>
            </a:extLst>
          </p:cNvPr>
          <p:cNvSpPr txBox="1">
            <a:spLocks/>
          </p:cNvSpPr>
          <p:nvPr/>
        </p:nvSpPr>
        <p:spPr>
          <a:xfrm>
            <a:off x="1055308" y="1019714"/>
            <a:ext cx="5400554" cy="65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800">
                <a:solidFill>
                  <a:srgbClr val="104B8C"/>
                </a:solidFill>
                <a:latin typeface="DINPro-Medium" panose="02000503030000020004" pitchFamily="2" charset="0"/>
              </a:rPr>
              <a:t>DOPŁATY DO  CZYNSZU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ACF8519-85FD-3923-8A6F-BCD9F4BE97F9}"/>
              </a:ext>
            </a:extLst>
          </p:cNvPr>
          <p:cNvSpPr txBox="1"/>
          <p:nvPr/>
        </p:nvSpPr>
        <p:spPr>
          <a:xfrm>
            <a:off x="2915925" y="3912870"/>
            <a:ext cx="185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>
                <a:solidFill>
                  <a:srgbClr val="093B71"/>
                </a:solidFill>
                <a:latin typeface="DINPro-Regular" panose="020005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Wysokość dopłaty</a:t>
            </a:r>
            <a:r>
              <a:rPr lang="pl-PL" sz="1800" b="1">
                <a:solidFill>
                  <a:srgbClr val="093B71"/>
                </a:solidFill>
                <a:latin typeface="DINPro-Regular" panose="020005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6D61374B-5DBC-DF65-81C8-04C916851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122449"/>
              </p:ext>
            </p:extLst>
          </p:nvPr>
        </p:nvGraphicFramePr>
        <p:xfrm>
          <a:off x="5134309" y="3612607"/>
          <a:ext cx="5377780" cy="235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3134">
                  <a:extLst>
                    <a:ext uri="{9D8B030D-6E8A-4147-A177-3AD203B41FA5}">
                      <a16:colId xmlns:a16="http://schemas.microsoft.com/office/drawing/2014/main" val="951414663"/>
                    </a:ext>
                  </a:extLst>
                </a:gridCol>
                <a:gridCol w="1349608">
                  <a:extLst>
                    <a:ext uri="{9D8B030D-6E8A-4147-A177-3AD203B41FA5}">
                      <a16:colId xmlns:a16="http://schemas.microsoft.com/office/drawing/2014/main" val="384395741"/>
                    </a:ext>
                  </a:extLst>
                </a:gridCol>
                <a:gridCol w="1269066">
                  <a:extLst>
                    <a:ext uri="{9D8B030D-6E8A-4147-A177-3AD203B41FA5}">
                      <a16:colId xmlns:a16="http://schemas.microsoft.com/office/drawing/2014/main" val="1919996650"/>
                    </a:ext>
                  </a:extLst>
                </a:gridCol>
                <a:gridCol w="1395972">
                  <a:extLst>
                    <a:ext uri="{9D8B030D-6E8A-4147-A177-3AD203B41FA5}">
                      <a16:colId xmlns:a16="http://schemas.microsoft.com/office/drawing/2014/main" val="4262284495"/>
                    </a:ext>
                  </a:extLst>
                </a:gridCol>
              </a:tblGrid>
              <a:tr h="293881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Czynsz za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 baseline="30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Powierzchnia mieszkania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 baseline="30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928226"/>
                  </a:ext>
                </a:extLst>
              </a:tr>
              <a:tr h="293881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22,53 zł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30,55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47,2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59,14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extLst>
                  <a:ext uri="{0D108BD9-81ED-4DB2-BD59-A6C34878D82A}">
                    <a16:rowId xmlns:a16="http://schemas.microsoft.com/office/drawing/2014/main" val="3646511522"/>
                  </a:ext>
                </a:extLst>
              </a:tr>
              <a:tr h="327788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688,29 zł 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1 063,42 zł 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1 332,42 zł 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extLst>
                  <a:ext uri="{0D108BD9-81ED-4DB2-BD59-A6C34878D82A}">
                    <a16:rowId xmlns:a16="http://schemas.microsoft.com/office/drawing/2014/main" val="3782277289"/>
                  </a:ext>
                </a:extLst>
              </a:tr>
              <a:tr h="293881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extLst>
                  <a:ext uri="{0D108BD9-81ED-4DB2-BD59-A6C34878D82A}">
                    <a16:rowId xmlns:a16="http://schemas.microsoft.com/office/drawing/2014/main" val="3828679976"/>
                  </a:ext>
                </a:extLst>
              </a:tr>
              <a:tr h="293881">
                <a:tc>
                  <a:txBody>
                    <a:bodyPr/>
                    <a:lstStyle/>
                    <a:p>
                      <a:pPr algn="r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osoba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osoby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osoby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extLst>
                  <a:ext uri="{0D108BD9-81ED-4DB2-BD59-A6C34878D82A}">
                    <a16:rowId xmlns:a16="http://schemas.microsoft.com/office/drawing/2014/main" val="3925325701"/>
                  </a:ext>
                </a:extLst>
              </a:tr>
              <a:tr h="293881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Wysokość dopłaty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192 z</a:t>
                      </a:r>
                      <a:r>
                        <a:rPr lang="pl-PL" sz="14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ł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337</a:t>
                      </a:r>
                      <a:r>
                        <a:rPr lang="pl-PL" sz="14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zł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481</a:t>
                      </a:r>
                      <a:r>
                        <a:rPr lang="pl-PL" sz="14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zł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08000" marT="72000" marB="72000" anchor="b"/>
                </a:tc>
                <a:extLst>
                  <a:ext uri="{0D108BD9-81ED-4DB2-BD59-A6C34878D82A}">
                    <a16:rowId xmlns:a16="http://schemas.microsoft.com/office/drawing/2014/main" val="939336108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FBE9DC1A-E4AF-C823-1F98-714C29B1AABF}"/>
              </a:ext>
            </a:extLst>
          </p:cNvPr>
          <p:cNvSpPr txBox="1"/>
          <p:nvPr/>
        </p:nvSpPr>
        <p:spPr>
          <a:xfrm>
            <a:off x="9714963" y="6049749"/>
            <a:ext cx="1914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5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 na dzień 27.08.2024 r.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51ACD2B-D567-37E4-8080-822C71B65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600882"/>
              </p:ext>
            </p:extLst>
          </p:nvPr>
        </p:nvGraphicFramePr>
        <p:xfrm>
          <a:off x="1130939" y="2809708"/>
          <a:ext cx="6692260" cy="607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8452">
                  <a:extLst>
                    <a:ext uri="{9D8B030D-6E8A-4147-A177-3AD203B41FA5}">
                      <a16:colId xmlns:a16="http://schemas.microsoft.com/office/drawing/2014/main" val="905051569"/>
                    </a:ext>
                  </a:extLst>
                </a:gridCol>
                <a:gridCol w="1338452">
                  <a:extLst>
                    <a:ext uri="{9D8B030D-6E8A-4147-A177-3AD203B41FA5}">
                      <a16:colId xmlns:a16="http://schemas.microsoft.com/office/drawing/2014/main" val="1747407879"/>
                    </a:ext>
                  </a:extLst>
                </a:gridCol>
                <a:gridCol w="1338452">
                  <a:extLst>
                    <a:ext uri="{9D8B030D-6E8A-4147-A177-3AD203B41FA5}">
                      <a16:colId xmlns:a16="http://schemas.microsoft.com/office/drawing/2014/main" val="2799546299"/>
                    </a:ext>
                  </a:extLst>
                </a:gridCol>
                <a:gridCol w="1338452">
                  <a:extLst>
                    <a:ext uri="{9D8B030D-6E8A-4147-A177-3AD203B41FA5}">
                      <a16:colId xmlns:a16="http://schemas.microsoft.com/office/drawing/2014/main" val="1078602120"/>
                    </a:ext>
                  </a:extLst>
                </a:gridCol>
                <a:gridCol w="1338452">
                  <a:extLst>
                    <a:ext uri="{9D8B030D-6E8A-4147-A177-3AD203B41FA5}">
                      <a16:colId xmlns:a16="http://schemas.microsoft.com/office/drawing/2014/main" val="104157560"/>
                    </a:ext>
                  </a:extLst>
                </a:gridCol>
              </a:tblGrid>
              <a:tr h="30384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osoba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osoby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osoby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osoby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osób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9058017"/>
                  </a:ext>
                </a:extLst>
              </a:tr>
              <a:tr h="30384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7 155,48 zł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10 017,67 zł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12 879,86 zł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15 742,06 zł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18 604,25 zł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2112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987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04678-0492-E1B6-1BAE-16E3FCB1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37B46B66-E5FD-FB7D-AB0A-DBA7AB971023}"/>
              </a:ext>
            </a:extLst>
          </p:cNvPr>
          <p:cNvSpPr txBox="1">
            <a:spLocks/>
          </p:cNvSpPr>
          <p:nvPr/>
        </p:nvSpPr>
        <p:spPr>
          <a:xfrm>
            <a:off x="1055308" y="1674921"/>
            <a:ext cx="10573984" cy="1210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40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Partycypacja jest to udział najemcy w kosztach budowy mieszkania. Dzięki temu obniżona zostaje wysokość kredytu zaciąganego przez Spółkę na budowę mieszkań. Jej wysokość ustalono na 15 % kosztów budowy i kształtuje się następująco:</a:t>
            </a:r>
          </a:p>
          <a:p>
            <a:pPr>
              <a:lnSpc>
                <a:spcPct val="150000"/>
              </a:lnSpc>
            </a:pPr>
            <a:endParaRPr lang="pl-PL" sz="140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pl-PL" sz="140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A7541A1-D636-DBE7-671F-2C8D126E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048" y="494702"/>
            <a:ext cx="836728" cy="522955"/>
          </a:xfrm>
          <a:prstGeom prst="rect">
            <a:avLst/>
          </a:prstGeom>
        </p:spPr>
      </p:pic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CDBD7D2B-BE74-4503-C855-06C17CBA0328}"/>
              </a:ext>
            </a:extLst>
          </p:cNvPr>
          <p:cNvCxnSpPr>
            <a:cxnSpLocks/>
          </p:cNvCxnSpPr>
          <p:nvPr/>
        </p:nvCxnSpPr>
        <p:spPr>
          <a:xfrm>
            <a:off x="1113183" y="6049749"/>
            <a:ext cx="11078817" cy="0"/>
          </a:xfrm>
          <a:prstGeom prst="line">
            <a:avLst/>
          </a:prstGeom>
          <a:ln w="9525">
            <a:solidFill>
              <a:srgbClr val="184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E50622C-E1E3-8146-D396-E76A58FA9EB2}"/>
              </a:ext>
            </a:extLst>
          </p:cNvPr>
          <p:cNvSpPr txBox="1"/>
          <p:nvPr/>
        </p:nvSpPr>
        <p:spPr>
          <a:xfrm>
            <a:off x="1019220" y="6263862"/>
            <a:ext cx="37934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>
                <a:solidFill>
                  <a:srgbClr val="104B8C"/>
                </a:solidFill>
                <a:latin typeface="DINPro-Regular" panose="02000503030000020004" pitchFamily="2" charset="0"/>
              </a:rPr>
              <a:t>www.simkzn-zachodni.pl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478EEB-5D87-C7E5-ACA9-0D6925A52805}"/>
              </a:ext>
            </a:extLst>
          </p:cNvPr>
          <p:cNvSpPr txBox="1">
            <a:spLocks/>
          </p:cNvSpPr>
          <p:nvPr/>
        </p:nvSpPr>
        <p:spPr>
          <a:xfrm>
            <a:off x="1055308" y="1019714"/>
            <a:ext cx="5400554" cy="655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800">
                <a:solidFill>
                  <a:srgbClr val="104B8C"/>
                </a:solidFill>
                <a:latin typeface="DINPro-Medium" panose="02000503030000020004" pitchFamily="2" charset="0"/>
              </a:rPr>
              <a:t>PARTYCYPACJA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0469752C-7113-373A-214A-372299E4717C}"/>
              </a:ext>
            </a:extLst>
          </p:cNvPr>
          <p:cNvSpPr txBox="1">
            <a:spLocks/>
          </p:cNvSpPr>
          <p:nvPr/>
        </p:nvSpPr>
        <p:spPr>
          <a:xfrm>
            <a:off x="1055308" y="3953872"/>
            <a:ext cx="5767905" cy="513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40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kaucji wynosiła będzie 3 krotność miesięcznego czynszu: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F83035A-0EE0-BA3F-3F2A-42463F6C5961}"/>
              </a:ext>
            </a:extLst>
          </p:cNvPr>
          <p:cNvSpPr txBox="1">
            <a:spLocks/>
          </p:cNvSpPr>
          <p:nvPr/>
        </p:nvSpPr>
        <p:spPr>
          <a:xfrm>
            <a:off x="1055308" y="3579810"/>
            <a:ext cx="1156149" cy="502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1800">
                <a:solidFill>
                  <a:srgbClr val="104B8C"/>
                </a:solidFill>
                <a:latin typeface="DINPro-Medium" panose="02000503030000020004" pitchFamily="2" charset="0"/>
              </a:rPr>
              <a:t>KAUCJA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B3A63A57-5741-E444-8A91-CB1525BD3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604380"/>
              </p:ext>
            </p:extLst>
          </p:nvPr>
        </p:nvGraphicFramePr>
        <p:xfrm>
          <a:off x="3634831" y="2638103"/>
          <a:ext cx="3612636" cy="920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6307">
                  <a:extLst>
                    <a:ext uri="{9D8B030D-6E8A-4147-A177-3AD203B41FA5}">
                      <a16:colId xmlns:a16="http://schemas.microsoft.com/office/drawing/2014/main" val="3676647687"/>
                    </a:ext>
                  </a:extLst>
                </a:gridCol>
                <a:gridCol w="1186329">
                  <a:extLst>
                    <a:ext uri="{9D8B030D-6E8A-4147-A177-3AD203B41FA5}">
                      <a16:colId xmlns:a16="http://schemas.microsoft.com/office/drawing/2014/main" val="2964524928"/>
                    </a:ext>
                  </a:extLst>
                </a:gridCol>
              </a:tblGrid>
              <a:tr h="30272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Mieszkanie 30,55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 baseline="30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49 093,85 zł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146692697"/>
                  </a:ext>
                </a:extLst>
              </a:tr>
              <a:tr h="30272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Mieszkanie 47,20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 baseline="30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75 850,40 zł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040612964"/>
                  </a:ext>
                </a:extLst>
              </a:tr>
              <a:tr h="31534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Mieszkanie 59,14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 baseline="30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95 037,98 zł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3482610000"/>
                  </a:ext>
                </a:extLst>
              </a:tr>
            </a:tbl>
          </a:graphicData>
        </a:graphic>
      </p:graphicFrame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F297EE7A-70CD-06B9-2454-0CCC03379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14148"/>
              </p:ext>
            </p:extLst>
          </p:nvPr>
        </p:nvGraphicFramePr>
        <p:xfrm>
          <a:off x="3634831" y="4600063"/>
          <a:ext cx="3612636" cy="1037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9636">
                  <a:extLst>
                    <a:ext uri="{9D8B030D-6E8A-4147-A177-3AD203B41FA5}">
                      <a16:colId xmlns:a16="http://schemas.microsoft.com/office/drawing/2014/main" val="409755519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589758561"/>
                    </a:ext>
                  </a:extLst>
                </a:gridCol>
              </a:tblGrid>
              <a:tr h="34120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Mieszkanie 30,55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 baseline="30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2 064,87 zł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1394922660"/>
                  </a:ext>
                </a:extLst>
              </a:tr>
              <a:tr h="34120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Mieszkanie 47,20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 baseline="30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3 190,25 zł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3947267559"/>
                  </a:ext>
                </a:extLst>
              </a:tr>
              <a:tr h="35542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Mieszkanie 59,14 m</a:t>
                      </a:r>
                      <a:r>
                        <a:rPr lang="pl-PL" sz="1400" u="none" strike="noStrike" baseline="30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pl-PL" sz="1400" b="0" i="0" u="none" strike="noStrike" baseline="30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3 997,27 zł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4035746790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5BE71A2-014D-D494-C0E5-AD425CCAE223}"/>
              </a:ext>
            </a:extLst>
          </p:cNvPr>
          <p:cNvSpPr txBox="1"/>
          <p:nvPr/>
        </p:nvSpPr>
        <p:spPr>
          <a:xfrm>
            <a:off x="9714963" y="6049749"/>
            <a:ext cx="19143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5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 na dzień 27.08.2024 r.</a:t>
            </a:r>
          </a:p>
          <a:p>
            <a:pPr algn="r"/>
            <a:endParaRPr lang="pl-PL" sz="105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926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ACD6CB61D78043B29EE3444724C656" ma:contentTypeVersion="14" ma:contentTypeDescription="Utwórz nowy dokument." ma:contentTypeScope="" ma:versionID="e68ec6aceee526c6f754c48422e047e9">
  <xsd:schema xmlns:xsd="http://www.w3.org/2001/XMLSchema" xmlns:xs="http://www.w3.org/2001/XMLSchema" xmlns:p="http://schemas.microsoft.com/office/2006/metadata/properties" xmlns:ns2="ddfd0e4c-5ca7-4960-b9b8-2c3544dd8e7f" xmlns:ns3="6e471f45-3965-42d9-917f-a5cf79b49afc" targetNamespace="http://schemas.microsoft.com/office/2006/metadata/properties" ma:root="true" ma:fieldsID="23a39a13eb36da9041d06b5b4807426f" ns2:_="" ns3:_="">
    <xsd:import namespace="ddfd0e4c-5ca7-4960-b9b8-2c3544dd8e7f"/>
    <xsd:import namespace="6e471f45-3965-42d9-917f-a5cf79b49a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fd0e4c-5ca7-4960-b9b8-2c3544dd8e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29b830bf-0cdf-440f-a3a5-09eea8d2c8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471f45-3965-42d9-917f-a5cf79b49af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2f63699-986e-4962-b623-a31b98f08641}" ma:internalName="TaxCatchAll" ma:showField="CatchAllData" ma:web="6e471f45-3965-42d9-917f-a5cf79b49a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471f45-3965-42d9-917f-a5cf79b49afc" xsi:nil="true"/>
    <lcf76f155ced4ddcb4097134ff3c332f xmlns="ddfd0e4c-5ca7-4960-b9b8-2c3544dd8e7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A69DFB-10E6-4BA6-9380-A5D239D961A5}">
  <ds:schemaRefs>
    <ds:schemaRef ds:uri="6e471f45-3965-42d9-917f-a5cf79b49afc"/>
    <ds:schemaRef ds:uri="ddfd0e4c-5ca7-4960-b9b8-2c3544dd8e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63699BB-3D9C-4818-BD36-F0BB64013A41}">
  <ds:schemaRefs>
    <ds:schemaRef ds:uri="http://schemas.microsoft.com/office/2006/metadata/properties"/>
    <ds:schemaRef ds:uri="http://schemas.microsoft.com/office/infopath/2007/PartnerControls"/>
    <ds:schemaRef ds:uri="6e471f45-3965-42d9-917f-a5cf79b49afc"/>
    <ds:schemaRef ds:uri="ddfd0e4c-5ca7-4960-b9b8-2c3544dd8e7f"/>
  </ds:schemaRefs>
</ds:datastoreItem>
</file>

<file path=customXml/itemProps3.xml><?xml version="1.0" encoding="utf-8"?>
<ds:datastoreItem xmlns:ds="http://schemas.openxmlformats.org/officeDocument/2006/customXml" ds:itemID="{BD464AE5-48DC-42D3-A2BC-2A793FDA17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</Words>
  <Application>Microsoft Office PowerPoint</Application>
  <PresentationFormat>Panoramiczny</PresentationFormat>
  <Paragraphs>119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DINPro-Bold</vt:lpstr>
      <vt:lpstr>DINPro-Medium</vt:lpstr>
      <vt:lpstr>DINPro-Regular</vt:lpstr>
      <vt:lpstr>Open Sans</vt:lpstr>
      <vt:lpstr>Wingdings</vt:lpstr>
      <vt:lpstr>Motyw pakietu Office</vt:lpstr>
      <vt:lpstr>Prezentacja programu PowerPoint</vt:lpstr>
      <vt:lpstr>Prezentacja programu PowerPoint</vt:lpstr>
      <vt:lpstr>O INWESTYCJI: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Przemyslaw Bazanowski</dc:creator>
  <cp:lastModifiedBy>Joanna Klimek</cp:lastModifiedBy>
  <cp:revision>1</cp:revision>
  <dcterms:created xsi:type="dcterms:W3CDTF">2022-06-09T07:14:24Z</dcterms:created>
  <dcterms:modified xsi:type="dcterms:W3CDTF">2024-08-27T10:00:47Z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0x01010028ACD6CB61D78043B29EE3444724C656</vt:lpwstr>
  </property>
</Properties>
</file>